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7"/>
  </p:notesMasterIdLst>
  <p:sldIdLst>
    <p:sldId id="282" r:id="rId2"/>
    <p:sldId id="308" r:id="rId3"/>
    <p:sldId id="309" r:id="rId4"/>
    <p:sldId id="310" r:id="rId5"/>
    <p:sldId id="311" r:id="rId6"/>
    <p:sldId id="313" r:id="rId7"/>
    <p:sldId id="312" r:id="rId8"/>
    <p:sldId id="314" r:id="rId9"/>
    <p:sldId id="315" r:id="rId10"/>
    <p:sldId id="316" r:id="rId11"/>
    <p:sldId id="318" r:id="rId12"/>
    <p:sldId id="317" r:id="rId13"/>
    <p:sldId id="320" r:id="rId14"/>
    <p:sldId id="321" r:id="rId15"/>
    <p:sldId id="319" r:id="rId16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Зимина" initials="З" lastIdx="1" clrIdx="0">
    <p:extLst>
      <p:ext uri="{19B8F6BF-5375-455C-9EA6-DF929625EA0E}">
        <p15:presenceInfo xmlns:p15="http://schemas.microsoft.com/office/powerpoint/2012/main" xmlns="" userId="Зим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472C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364" autoAdjust="0"/>
  </p:normalViewPr>
  <p:slideViewPr>
    <p:cSldViewPr snapToGrid="0" showGuides="1">
      <p:cViewPr>
        <p:scale>
          <a:sx n="100" d="100"/>
          <a:sy n="100" d="100"/>
        </p:scale>
        <p:origin x="-852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2CB402-31C1-4558-8A79-41469F06FA2E}" type="doc">
      <dgm:prSet loTypeId="urn:microsoft.com/office/officeart/2005/8/layout/cycle4#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B9118A9-9978-4DDF-9C3B-10A063FC9856}">
      <dgm:prSet phldrT="[Текст]" custT="1"/>
      <dgm:spPr/>
      <dgm:t>
        <a:bodyPr/>
        <a:lstStyle/>
        <a:p>
          <a:r>
            <a:rPr lang="ru-RU" sz="1600" b="1" i="0" dirty="0" smtClean="0"/>
            <a:t>Нормативно – правовой </a:t>
          </a:r>
          <a:endParaRPr lang="ru-RU" sz="1600" b="1" i="0" dirty="0"/>
        </a:p>
      </dgm:t>
    </dgm:pt>
    <dgm:pt modelId="{14F49424-27AA-47CC-A601-421BBFE01093}" type="parTrans" cxnId="{FD015FF5-04DF-4513-9F69-5D3C9D0B397B}">
      <dgm:prSet/>
      <dgm:spPr/>
      <dgm:t>
        <a:bodyPr/>
        <a:lstStyle/>
        <a:p>
          <a:endParaRPr lang="ru-RU" sz="1200"/>
        </a:p>
      </dgm:t>
    </dgm:pt>
    <dgm:pt modelId="{FE2BC17F-896B-4B63-B41B-B3CFFBCFE570}" type="sibTrans" cxnId="{FD015FF5-04DF-4513-9F69-5D3C9D0B397B}">
      <dgm:prSet/>
      <dgm:spPr/>
      <dgm:t>
        <a:bodyPr/>
        <a:lstStyle/>
        <a:p>
          <a:endParaRPr lang="ru-RU" sz="1200"/>
        </a:p>
      </dgm:t>
    </dgm:pt>
    <dgm:pt modelId="{61252247-E258-4F66-B29E-3F90020B1A4B}">
      <dgm:prSet phldrT="[Текст]" custT="1"/>
      <dgm:spPr/>
      <dgm:t>
        <a:bodyPr/>
        <a:lstStyle/>
        <a:p>
          <a:r>
            <a:rPr lang="ru-RU" sz="1800" dirty="0" smtClean="0"/>
            <a:t>уставная деятельность, лицензирование, аккредитация, локальные нормативные акты всех уровней</a:t>
          </a:r>
          <a:endParaRPr lang="ru-RU" sz="1800" dirty="0"/>
        </a:p>
      </dgm:t>
    </dgm:pt>
    <dgm:pt modelId="{94908595-0EA2-4E53-A914-9926A4D4B963}" type="parTrans" cxnId="{56338000-BBF9-4AAF-80B5-D982E22310AA}">
      <dgm:prSet/>
      <dgm:spPr/>
      <dgm:t>
        <a:bodyPr/>
        <a:lstStyle/>
        <a:p>
          <a:endParaRPr lang="ru-RU" sz="1200"/>
        </a:p>
      </dgm:t>
    </dgm:pt>
    <dgm:pt modelId="{770D4A67-1443-4D15-8840-ED46C5CEEE8E}" type="sibTrans" cxnId="{56338000-BBF9-4AAF-80B5-D982E22310AA}">
      <dgm:prSet/>
      <dgm:spPr/>
      <dgm:t>
        <a:bodyPr/>
        <a:lstStyle/>
        <a:p>
          <a:endParaRPr lang="ru-RU" sz="1200"/>
        </a:p>
      </dgm:t>
    </dgm:pt>
    <dgm:pt modelId="{A30BA3C5-1A13-4605-B3C9-D129EBC14F43}">
      <dgm:prSet phldrT="[Текст]" custT="1"/>
      <dgm:spPr/>
      <dgm:t>
        <a:bodyPr/>
        <a:lstStyle/>
        <a:p>
          <a:r>
            <a:rPr lang="ru-RU" sz="1600" b="1" dirty="0" smtClean="0"/>
            <a:t>Учебно-методический </a:t>
          </a:r>
          <a:endParaRPr lang="ru-RU" sz="1600" b="1" dirty="0"/>
        </a:p>
      </dgm:t>
    </dgm:pt>
    <dgm:pt modelId="{18AB3813-F520-4C4D-8D61-1146F73B0931}" type="parTrans" cxnId="{8A5A3EFC-8AF9-4FDB-A98A-9280FE8432C6}">
      <dgm:prSet/>
      <dgm:spPr/>
      <dgm:t>
        <a:bodyPr/>
        <a:lstStyle/>
        <a:p>
          <a:endParaRPr lang="ru-RU" sz="1200"/>
        </a:p>
      </dgm:t>
    </dgm:pt>
    <dgm:pt modelId="{ABB60A92-F4C0-40BB-8E8D-FF9420AC7646}" type="sibTrans" cxnId="{8A5A3EFC-8AF9-4FDB-A98A-9280FE8432C6}">
      <dgm:prSet/>
      <dgm:spPr/>
      <dgm:t>
        <a:bodyPr/>
        <a:lstStyle/>
        <a:p>
          <a:endParaRPr lang="ru-RU" sz="1200"/>
        </a:p>
      </dgm:t>
    </dgm:pt>
    <dgm:pt modelId="{04A9536E-D476-4472-B797-838AA346C99E}">
      <dgm:prSet phldrT="[Текст]" custT="1"/>
      <dgm:spPr/>
      <dgm:t>
        <a:bodyPr anchor="t"/>
        <a:lstStyle/>
        <a:p>
          <a:r>
            <a:rPr lang="ru-RU" sz="1600" dirty="0" smtClean="0"/>
            <a:t>реализация образовательных программ, деятельность педагогического совета, методическая работа педагогического коллектива, программа развития школы</a:t>
          </a:r>
          <a:endParaRPr lang="ru-RU" sz="1600" dirty="0"/>
        </a:p>
      </dgm:t>
    </dgm:pt>
    <dgm:pt modelId="{A64E7C2C-9C15-4FAF-B3F3-C6F2F9387606}" type="parTrans" cxnId="{6F5EEEA6-EBDA-44B4-BA0A-F228F630BFB4}">
      <dgm:prSet/>
      <dgm:spPr/>
      <dgm:t>
        <a:bodyPr/>
        <a:lstStyle/>
        <a:p>
          <a:endParaRPr lang="ru-RU" sz="1200"/>
        </a:p>
      </dgm:t>
    </dgm:pt>
    <dgm:pt modelId="{75C0FDB0-A7CF-4166-B6D5-AD1D597706A6}" type="sibTrans" cxnId="{6F5EEEA6-EBDA-44B4-BA0A-F228F630BFB4}">
      <dgm:prSet/>
      <dgm:spPr/>
      <dgm:t>
        <a:bodyPr/>
        <a:lstStyle/>
        <a:p>
          <a:endParaRPr lang="ru-RU" sz="1200"/>
        </a:p>
      </dgm:t>
    </dgm:pt>
    <dgm:pt modelId="{1DE789C4-B3FE-4759-9C5E-D923B26F8367}">
      <dgm:prSet phldrT="[Текст]" custT="1"/>
      <dgm:spPr/>
      <dgm:t>
        <a:bodyPr/>
        <a:lstStyle/>
        <a:p>
          <a:r>
            <a:rPr lang="ru-RU" sz="1400" b="1" dirty="0" smtClean="0"/>
            <a:t>Организационно-технологический </a:t>
          </a:r>
          <a:endParaRPr lang="ru-RU" sz="1400" b="1" dirty="0"/>
        </a:p>
      </dgm:t>
    </dgm:pt>
    <dgm:pt modelId="{7B9FDB26-19CC-4205-BF70-1545E3BBDC77}" type="parTrans" cxnId="{FB4A149C-14E6-4251-B009-3F1E8A6493CE}">
      <dgm:prSet/>
      <dgm:spPr/>
      <dgm:t>
        <a:bodyPr/>
        <a:lstStyle/>
        <a:p>
          <a:endParaRPr lang="ru-RU" sz="1200"/>
        </a:p>
      </dgm:t>
    </dgm:pt>
    <dgm:pt modelId="{71D86F9F-922B-4EDA-9BBC-6FD42EF8481F}" type="sibTrans" cxnId="{FB4A149C-14E6-4251-B009-3F1E8A6493CE}">
      <dgm:prSet/>
      <dgm:spPr/>
      <dgm:t>
        <a:bodyPr/>
        <a:lstStyle/>
        <a:p>
          <a:endParaRPr lang="ru-RU" sz="1200"/>
        </a:p>
      </dgm:t>
    </dgm:pt>
    <dgm:pt modelId="{843F44A9-C678-4DE7-BEAE-1E60C0355E47}">
      <dgm:prSet phldrT="[Текст]" custT="1"/>
      <dgm:spPr/>
      <dgm:t>
        <a:bodyPr/>
        <a:lstStyle/>
        <a:p>
          <a:r>
            <a:rPr lang="ru-RU" sz="1800" dirty="0" smtClean="0"/>
            <a:t>анализ, планирование, делопроизводство, аудит, бухгалтерия</a:t>
          </a:r>
          <a:endParaRPr lang="ru-RU" sz="1800" dirty="0"/>
        </a:p>
      </dgm:t>
    </dgm:pt>
    <dgm:pt modelId="{CFDBA326-968A-4C90-9EA0-087B97663F44}" type="parTrans" cxnId="{BD42C55B-D5DF-4218-9A55-B9C11D0183AB}">
      <dgm:prSet/>
      <dgm:spPr/>
      <dgm:t>
        <a:bodyPr/>
        <a:lstStyle/>
        <a:p>
          <a:endParaRPr lang="ru-RU" sz="1200"/>
        </a:p>
      </dgm:t>
    </dgm:pt>
    <dgm:pt modelId="{77A20243-7D04-4E42-A848-4F963CF190B4}" type="sibTrans" cxnId="{BD42C55B-D5DF-4218-9A55-B9C11D0183AB}">
      <dgm:prSet/>
      <dgm:spPr/>
      <dgm:t>
        <a:bodyPr/>
        <a:lstStyle/>
        <a:p>
          <a:endParaRPr lang="ru-RU" sz="1200"/>
        </a:p>
      </dgm:t>
    </dgm:pt>
    <dgm:pt modelId="{3C822A19-5498-4E4F-8A7C-18BF38F6C621}">
      <dgm:prSet phldrT="[Текст]" custT="1"/>
      <dgm:spPr/>
      <dgm:t>
        <a:bodyPr/>
        <a:lstStyle/>
        <a:p>
          <a:r>
            <a:rPr lang="ru-RU" sz="1500" b="1" dirty="0" smtClean="0"/>
            <a:t>Информационно-имиджевый </a:t>
          </a:r>
          <a:endParaRPr lang="ru-RU" sz="1500" b="1" dirty="0"/>
        </a:p>
      </dgm:t>
    </dgm:pt>
    <dgm:pt modelId="{31935918-14BC-4F54-AE91-BC5980E4E7F4}" type="parTrans" cxnId="{832845BA-4712-41E4-AC63-D0EEFEFA4D56}">
      <dgm:prSet/>
      <dgm:spPr/>
      <dgm:t>
        <a:bodyPr/>
        <a:lstStyle/>
        <a:p>
          <a:endParaRPr lang="ru-RU" sz="1200"/>
        </a:p>
      </dgm:t>
    </dgm:pt>
    <dgm:pt modelId="{64678ED8-7D36-43DC-9092-1315ACD77859}" type="sibTrans" cxnId="{832845BA-4712-41E4-AC63-D0EEFEFA4D56}">
      <dgm:prSet/>
      <dgm:spPr/>
      <dgm:t>
        <a:bodyPr/>
        <a:lstStyle/>
        <a:p>
          <a:endParaRPr lang="ru-RU" sz="1200"/>
        </a:p>
      </dgm:t>
    </dgm:pt>
    <dgm:pt modelId="{74555F83-70C2-4FE5-8AB1-CF10D8D18DCD}">
      <dgm:prSet phldrT="[Текст]" custT="1"/>
      <dgm:spPr/>
      <dgm:t>
        <a:bodyPr anchor="ctr"/>
        <a:lstStyle/>
        <a:p>
          <a:pPr algn="just"/>
          <a:r>
            <a:rPr lang="ru-RU" sz="1700" dirty="0" smtClean="0"/>
            <a:t>официальный сайт учреждения, социальные сети, работа с участниками образовательных отношений и социальными партнерами</a:t>
          </a:r>
          <a:endParaRPr lang="ru-RU" sz="1700" dirty="0"/>
        </a:p>
      </dgm:t>
    </dgm:pt>
    <dgm:pt modelId="{D8C988BB-5A4D-4E1C-AB1D-AB9AE9BC9F2C}" type="parTrans" cxnId="{E60F1F98-810D-4C08-83B5-0F812F091D46}">
      <dgm:prSet/>
      <dgm:spPr/>
      <dgm:t>
        <a:bodyPr/>
        <a:lstStyle/>
        <a:p>
          <a:endParaRPr lang="ru-RU" sz="1200"/>
        </a:p>
      </dgm:t>
    </dgm:pt>
    <dgm:pt modelId="{EAAA980D-2571-4880-82AC-88B0E022EA40}" type="sibTrans" cxnId="{E60F1F98-810D-4C08-83B5-0F812F091D46}">
      <dgm:prSet/>
      <dgm:spPr/>
      <dgm:t>
        <a:bodyPr/>
        <a:lstStyle/>
        <a:p>
          <a:endParaRPr lang="ru-RU" sz="1200"/>
        </a:p>
      </dgm:t>
    </dgm:pt>
    <dgm:pt modelId="{17EE0B02-7F3C-4DA5-A22D-A95BAA9DF34B}" type="pres">
      <dgm:prSet presAssocID="{1D2CB402-31C1-4558-8A79-41469F06FA2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CC15CE-CAD7-477A-AD48-29C033C135E8}" type="pres">
      <dgm:prSet presAssocID="{1D2CB402-31C1-4558-8A79-41469F06FA2E}" presName="children" presStyleCnt="0"/>
      <dgm:spPr/>
      <dgm:t>
        <a:bodyPr/>
        <a:lstStyle/>
        <a:p>
          <a:endParaRPr lang="ru-RU"/>
        </a:p>
      </dgm:t>
    </dgm:pt>
    <dgm:pt modelId="{D3E33CAF-224F-4B65-ABF8-F6C050FD5770}" type="pres">
      <dgm:prSet presAssocID="{1D2CB402-31C1-4558-8A79-41469F06FA2E}" presName="child1group" presStyleCnt="0"/>
      <dgm:spPr/>
      <dgm:t>
        <a:bodyPr/>
        <a:lstStyle/>
        <a:p>
          <a:endParaRPr lang="ru-RU"/>
        </a:p>
      </dgm:t>
    </dgm:pt>
    <dgm:pt modelId="{F725C8D7-FFFC-49EF-BA4F-E1119AE388A6}" type="pres">
      <dgm:prSet presAssocID="{1D2CB402-31C1-4558-8A79-41469F06FA2E}" presName="child1" presStyleLbl="bgAcc1" presStyleIdx="0" presStyleCnt="4" custScaleX="162810" custLinFactNeighborX="-55839" custLinFactNeighborY="16895"/>
      <dgm:spPr/>
      <dgm:t>
        <a:bodyPr/>
        <a:lstStyle/>
        <a:p>
          <a:endParaRPr lang="ru-RU"/>
        </a:p>
      </dgm:t>
    </dgm:pt>
    <dgm:pt modelId="{08AC3323-9496-4099-BA4F-F4A70ABD9944}" type="pres">
      <dgm:prSet presAssocID="{1D2CB402-31C1-4558-8A79-41469F06FA2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F56404-6976-4BF0-A93F-BD7FB7BC5E0A}" type="pres">
      <dgm:prSet presAssocID="{1D2CB402-31C1-4558-8A79-41469F06FA2E}" presName="child2group" presStyleCnt="0"/>
      <dgm:spPr/>
      <dgm:t>
        <a:bodyPr/>
        <a:lstStyle/>
        <a:p>
          <a:endParaRPr lang="ru-RU"/>
        </a:p>
      </dgm:t>
    </dgm:pt>
    <dgm:pt modelId="{1B348AED-9471-4141-B7B7-08CE2502352E}" type="pres">
      <dgm:prSet presAssocID="{1D2CB402-31C1-4558-8A79-41469F06FA2E}" presName="child2" presStyleLbl="bgAcc1" presStyleIdx="1" presStyleCnt="4" custScaleX="175491" custScaleY="99285" custLinFactNeighborX="45440" custLinFactNeighborY="13968"/>
      <dgm:spPr/>
      <dgm:t>
        <a:bodyPr/>
        <a:lstStyle/>
        <a:p>
          <a:endParaRPr lang="ru-RU"/>
        </a:p>
      </dgm:t>
    </dgm:pt>
    <dgm:pt modelId="{ACF7A906-5085-45C9-B480-666E1467D999}" type="pres">
      <dgm:prSet presAssocID="{1D2CB402-31C1-4558-8A79-41469F06FA2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515AA-2E5B-40E7-8B60-6D534A2600EC}" type="pres">
      <dgm:prSet presAssocID="{1D2CB402-31C1-4558-8A79-41469F06FA2E}" presName="child3group" presStyleCnt="0"/>
      <dgm:spPr/>
      <dgm:t>
        <a:bodyPr/>
        <a:lstStyle/>
        <a:p>
          <a:endParaRPr lang="ru-RU"/>
        </a:p>
      </dgm:t>
    </dgm:pt>
    <dgm:pt modelId="{C1554507-30C2-4E91-9F4F-863C963DF8A8}" type="pres">
      <dgm:prSet presAssocID="{1D2CB402-31C1-4558-8A79-41469F06FA2E}" presName="child3" presStyleLbl="bgAcc1" presStyleIdx="2" presStyleCnt="4" custScaleX="152525" custScaleY="104017" custLinFactNeighborX="58615" custLinFactNeighborY="-26326"/>
      <dgm:spPr/>
      <dgm:t>
        <a:bodyPr/>
        <a:lstStyle/>
        <a:p>
          <a:endParaRPr lang="ru-RU"/>
        </a:p>
      </dgm:t>
    </dgm:pt>
    <dgm:pt modelId="{9788C086-7FC9-49F6-A9AF-119958A86FE6}" type="pres">
      <dgm:prSet presAssocID="{1D2CB402-31C1-4558-8A79-41469F06FA2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3D53DE-74E1-4576-81FF-591AACB7FB5E}" type="pres">
      <dgm:prSet presAssocID="{1D2CB402-31C1-4558-8A79-41469F06FA2E}" presName="child4group" presStyleCnt="0"/>
      <dgm:spPr/>
      <dgm:t>
        <a:bodyPr/>
        <a:lstStyle/>
        <a:p>
          <a:endParaRPr lang="ru-RU"/>
        </a:p>
      </dgm:t>
    </dgm:pt>
    <dgm:pt modelId="{D19D183C-061A-47C1-9C8F-AD062B6C5854}" type="pres">
      <dgm:prSet presAssocID="{1D2CB402-31C1-4558-8A79-41469F06FA2E}" presName="child4" presStyleLbl="bgAcc1" presStyleIdx="3" presStyleCnt="4" custScaleX="164573" custScaleY="114389" custLinFactNeighborX="-49272" custLinFactNeighborY="-26253"/>
      <dgm:spPr/>
      <dgm:t>
        <a:bodyPr/>
        <a:lstStyle/>
        <a:p>
          <a:endParaRPr lang="ru-RU"/>
        </a:p>
      </dgm:t>
    </dgm:pt>
    <dgm:pt modelId="{376E6A0C-BBB0-4E48-8473-99EDAB5A0197}" type="pres">
      <dgm:prSet presAssocID="{1D2CB402-31C1-4558-8A79-41469F06FA2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5D4A6-67C0-446E-B4D3-6137F6FE74FA}" type="pres">
      <dgm:prSet presAssocID="{1D2CB402-31C1-4558-8A79-41469F06FA2E}" presName="childPlaceholder" presStyleCnt="0"/>
      <dgm:spPr/>
      <dgm:t>
        <a:bodyPr/>
        <a:lstStyle/>
        <a:p>
          <a:endParaRPr lang="ru-RU"/>
        </a:p>
      </dgm:t>
    </dgm:pt>
    <dgm:pt modelId="{A4E94D7C-F362-4A04-A0D4-AE54C71E30AA}" type="pres">
      <dgm:prSet presAssocID="{1D2CB402-31C1-4558-8A79-41469F06FA2E}" presName="circle" presStyleCnt="0"/>
      <dgm:spPr/>
      <dgm:t>
        <a:bodyPr/>
        <a:lstStyle/>
        <a:p>
          <a:endParaRPr lang="ru-RU"/>
        </a:p>
      </dgm:t>
    </dgm:pt>
    <dgm:pt modelId="{B17B846E-591F-4A76-8E6E-A8933D5961C3}" type="pres">
      <dgm:prSet presAssocID="{1D2CB402-31C1-4558-8A79-41469F06FA2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C6E28E-A7D8-4DDE-BB85-164E269B12B9}" type="pres">
      <dgm:prSet presAssocID="{1D2CB402-31C1-4558-8A79-41469F06FA2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3E7CA9-8922-40CF-967C-12802620C9F2}" type="pres">
      <dgm:prSet presAssocID="{1D2CB402-31C1-4558-8A79-41469F06FA2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4C8C98-50C5-4D19-91B4-CCB0C550B2F9}" type="pres">
      <dgm:prSet presAssocID="{1D2CB402-31C1-4558-8A79-41469F06FA2E}" presName="quadrant4" presStyleLbl="node1" presStyleIdx="3" presStyleCnt="4" custScaleX="1031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A5D97-4F8A-425B-8BE3-D5DFA081FECA}" type="pres">
      <dgm:prSet presAssocID="{1D2CB402-31C1-4558-8A79-41469F06FA2E}" presName="quadrantPlaceholder" presStyleCnt="0"/>
      <dgm:spPr/>
      <dgm:t>
        <a:bodyPr/>
        <a:lstStyle/>
        <a:p>
          <a:endParaRPr lang="ru-RU"/>
        </a:p>
      </dgm:t>
    </dgm:pt>
    <dgm:pt modelId="{BACE338F-0490-4437-B75F-15904EEC6A55}" type="pres">
      <dgm:prSet presAssocID="{1D2CB402-31C1-4558-8A79-41469F06FA2E}" presName="center1" presStyleLbl="fgShp" presStyleIdx="0" presStyleCnt="2"/>
      <dgm:spPr/>
      <dgm:t>
        <a:bodyPr/>
        <a:lstStyle/>
        <a:p>
          <a:endParaRPr lang="ru-RU"/>
        </a:p>
      </dgm:t>
    </dgm:pt>
    <dgm:pt modelId="{11C81FBA-5D2D-40AF-81F0-ADF4DFF06E7E}" type="pres">
      <dgm:prSet presAssocID="{1D2CB402-31C1-4558-8A79-41469F06FA2E}" presName="center2" presStyleLbl="fgShp" presStyleIdx="1" presStyleCnt="2"/>
      <dgm:spPr/>
      <dgm:t>
        <a:bodyPr/>
        <a:lstStyle/>
        <a:p>
          <a:endParaRPr lang="ru-RU"/>
        </a:p>
      </dgm:t>
    </dgm:pt>
  </dgm:ptLst>
  <dgm:cxnLst>
    <dgm:cxn modelId="{BD42C55B-D5DF-4218-9A55-B9C11D0183AB}" srcId="{1DE789C4-B3FE-4759-9C5E-D923B26F8367}" destId="{843F44A9-C678-4DE7-BEAE-1E60C0355E47}" srcOrd="0" destOrd="0" parTransId="{CFDBA326-968A-4C90-9EA0-087B97663F44}" sibTransId="{77A20243-7D04-4E42-A848-4F963CF190B4}"/>
    <dgm:cxn modelId="{832845BA-4712-41E4-AC63-D0EEFEFA4D56}" srcId="{1D2CB402-31C1-4558-8A79-41469F06FA2E}" destId="{3C822A19-5498-4E4F-8A7C-18BF38F6C621}" srcOrd="3" destOrd="0" parTransId="{31935918-14BC-4F54-AE91-BC5980E4E7F4}" sibTransId="{64678ED8-7D36-43DC-9092-1315ACD77859}"/>
    <dgm:cxn modelId="{694659E8-D0A2-4512-B440-28167872BF1F}" type="presOf" srcId="{843F44A9-C678-4DE7-BEAE-1E60C0355E47}" destId="{9788C086-7FC9-49F6-A9AF-119958A86FE6}" srcOrd="1" destOrd="0" presId="urn:microsoft.com/office/officeart/2005/8/layout/cycle4#1"/>
    <dgm:cxn modelId="{FB4A149C-14E6-4251-B009-3F1E8A6493CE}" srcId="{1D2CB402-31C1-4558-8A79-41469F06FA2E}" destId="{1DE789C4-B3FE-4759-9C5E-D923B26F8367}" srcOrd="2" destOrd="0" parTransId="{7B9FDB26-19CC-4205-BF70-1545E3BBDC77}" sibTransId="{71D86F9F-922B-4EDA-9BBC-6FD42EF8481F}"/>
    <dgm:cxn modelId="{56338000-BBF9-4AAF-80B5-D982E22310AA}" srcId="{EB9118A9-9978-4DDF-9C3B-10A063FC9856}" destId="{61252247-E258-4F66-B29E-3F90020B1A4B}" srcOrd="0" destOrd="0" parTransId="{94908595-0EA2-4E53-A914-9926A4D4B963}" sibTransId="{770D4A67-1443-4D15-8840-ED46C5CEEE8E}"/>
    <dgm:cxn modelId="{FD015FF5-04DF-4513-9F69-5D3C9D0B397B}" srcId="{1D2CB402-31C1-4558-8A79-41469F06FA2E}" destId="{EB9118A9-9978-4DDF-9C3B-10A063FC9856}" srcOrd="0" destOrd="0" parTransId="{14F49424-27AA-47CC-A601-421BBFE01093}" sibTransId="{FE2BC17F-896B-4B63-B41B-B3CFFBCFE570}"/>
    <dgm:cxn modelId="{B57BA352-E648-43E4-B143-72B37F1CA468}" type="presOf" srcId="{61252247-E258-4F66-B29E-3F90020B1A4B}" destId="{08AC3323-9496-4099-BA4F-F4A70ABD9944}" srcOrd="1" destOrd="0" presId="urn:microsoft.com/office/officeart/2005/8/layout/cycle4#1"/>
    <dgm:cxn modelId="{6D77578C-4F18-4BA0-9F0E-7F8BA294F6EB}" type="presOf" srcId="{74555F83-70C2-4FE5-8AB1-CF10D8D18DCD}" destId="{D19D183C-061A-47C1-9C8F-AD062B6C5854}" srcOrd="0" destOrd="0" presId="urn:microsoft.com/office/officeart/2005/8/layout/cycle4#1"/>
    <dgm:cxn modelId="{5A37A808-790F-417E-B293-CF17D0ADED2B}" type="presOf" srcId="{04A9536E-D476-4472-B797-838AA346C99E}" destId="{ACF7A906-5085-45C9-B480-666E1467D999}" srcOrd="1" destOrd="0" presId="urn:microsoft.com/office/officeart/2005/8/layout/cycle4#1"/>
    <dgm:cxn modelId="{F7D13095-CE2F-47CB-8D05-1F06B050F370}" type="presOf" srcId="{04A9536E-D476-4472-B797-838AA346C99E}" destId="{1B348AED-9471-4141-B7B7-08CE2502352E}" srcOrd="0" destOrd="0" presId="urn:microsoft.com/office/officeart/2005/8/layout/cycle4#1"/>
    <dgm:cxn modelId="{A69BD384-48D5-432E-93AE-175274E880DE}" type="presOf" srcId="{74555F83-70C2-4FE5-8AB1-CF10D8D18DCD}" destId="{376E6A0C-BBB0-4E48-8473-99EDAB5A0197}" srcOrd="1" destOrd="0" presId="urn:microsoft.com/office/officeart/2005/8/layout/cycle4#1"/>
    <dgm:cxn modelId="{E60F1F98-810D-4C08-83B5-0F812F091D46}" srcId="{3C822A19-5498-4E4F-8A7C-18BF38F6C621}" destId="{74555F83-70C2-4FE5-8AB1-CF10D8D18DCD}" srcOrd="0" destOrd="0" parTransId="{D8C988BB-5A4D-4E1C-AB1D-AB9AE9BC9F2C}" sibTransId="{EAAA980D-2571-4880-82AC-88B0E022EA40}"/>
    <dgm:cxn modelId="{454092CC-92C1-4387-A28B-BF3840A1C312}" type="presOf" srcId="{61252247-E258-4F66-B29E-3F90020B1A4B}" destId="{F725C8D7-FFFC-49EF-BA4F-E1119AE388A6}" srcOrd="0" destOrd="0" presId="urn:microsoft.com/office/officeart/2005/8/layout/cycle4#1"/>
    <dgm:cxn modelId="{A4B7148B-BCC4-4C72-89EE-E7B9B457F9C6}" type="presOf" srcId="{843F44A9-C678-4DE7-BEAE-1E60C0355E47}" destId="{C1554507-30C2-4E91-9F4F-863C963DF8A8}" srcOrd="0" destOrd="0" presId="urn:microsoft.com/office/officeart/2005/8/layout/cycle4#1"/>
    <dgm:cxn modelId="{8A5A3EFC-8AF9-4FDB-A98A-9280FE8432C6}" srcId="{1D2CB402-31C1-4558-8A79-41469F06FA2E}" destId="{A30BA3C5-1A13-4605-B3C9-D129EBC14F43}" srcOrd="1" destOrd="0" parTransId="{18AB3813-F520-4C4D-8D61-1146F73B0931}" sibTransId="{ABB60A92-F4C0-40BB-8E8D-FF9420AC7646}"/>
    <dgm:cxn modelId="{6F5EEEA6-EBDA-44B4-BA0A-F228F630BFB4}" srcId="{A30BA3C5-1A13-4605-B3C9-D129EBC14F43}" destId="{04A9536E-D476-4472-B797-838AA346C99E}" srcOrd="0" destOrd="0" parTransId="{A64E7C2C-9C15-4FAF-B3F3-C6F2F9387606}" sibTransId="{75C0FDB0-A7CF-4166-B6D5-AD1D597706A6}"/>
    <dgm:cxn modelId="{E8B5216D-0E1F-41A3-B69A-87BDD19ADFCE}" type="presOf" srcId="{1DE789C4-B3FE-4759-9C5E-D923B26F8367}" destId="{D33E7CA9-8922-40CF-967C-12802620C9F2}" srcOrd="0" destOrd="0" presId="urn:microsoft.com/office/officeart/2005/8/layout/cycle4#1"/>
    <dgm:cxn modelId="{6081CB80-2F89-40F1-92C0-59445092D380}" type="presOf" srcId="{1D2CB402-31C1-4558-8A79-41469F06FA2E}" destId="{17EE0B02-7F3C-4DA5-A22D-A95BAA9DF34B}" srcOrd="0" destOrd="0" presId="urn:microsoft.com/office/officeart/2005/8/layout/cycle4#1"/>
    <dgm:cxn modelId="{F9226674-E122-42BB-A6D8-29D323A7ADCB}" type="presOf" srcId="{EB9118A9-9978-4DDF-9C3B-10A063FC9856}" destId="{B17B846E-591F-4A76-8E6E-A8933D5961C3}" srcOrd="0" destOrd="0" presId="urn:microsoft.com/office/officeart/2005/8/layout/cycle4#1"/>
    <dgm:cxn modelId="{2498AA6B-E7C2-4FE3-93C0-359044DEB9FA}" type="presOf" srcId="{A30BA3C5-1A13-4605-B3C9-D129EBC14F43}" destId="{89C6E28E-A7D8-4DDE-BB85-164E269B12B9}" srcOrd="0" destOrd="0" presId="urn:microsoft.com/office/officeart/2005/8/layout/cycle4#1"/>
    <dgm:cxn modelId="{1569A9B3-DCD8-4DAC-BDCC-CE253F3D3319}" type="presOf" srcId="{3C822A19-5498-4E4F-8A7C-18BF38F6C621}" destId="{854C8C98-50C5-4D19-91B4-CCB0C550B2F9}" srcOrd="0" destOrd="0" presId="urn:microsoft.com/office/officeart/2005/8/layout/cycle4#1"/>
    <dgm:cxn modelId="{7F5683E5-9D79-43C1-8BD9-EA2CAB44E04B}" type="presParOf" srcId="{17EE0B02-7F3C-4DA5-A22D-A95BAA9DF34B}" destId="{30CC15CE-CAD7-477A-AD48-29C033C135E8}" srcOrd="0" destOrd="0" presId="urn:microsoft.com/office/officeart/2005/8/layout/cycle4#1"/>
    <dgm:cxn modelId="{4589044F-EC47-41AE-94D6-05763B9F5852}" type="presParOf" srcId="{30CC15CE-CAD7-477A-AD48-29C033C135E8}" destId="{D3E33CAF-224F-4B65-ABF8-F6C050FD5770}" srcOrd="0" destOrd="0" presId="urn:microsoft.com/office/officeart/2005/8/layout/cycle4#1"/>
    <dgm:cxn modelId="{8144D3B6-93E9-43F8-A329-E87A48012EFB}" type="presParOf" srcId="{D3E33CAF-224F-4B65-ABF8-F6C050FD5770}" destId="{F725C8D7-FFFC-49EF-BA4F-E1119AE388A6}" srcOrd="0" destOrd="0" presId="urn:microsoft.com/office/officeart/2005/8/layout/cycle4#1"/>
    <dgm:cxn modelId="{44645425-397E-4640-942F-1AD43BFEAE5C}" type="presParOf" srcId="{D3E33CAF-224F-4B65-ABF8-F6C050FD5770}" destId="{08AC3323-9496-4099-BA4F-F4A70ABD9944}" srcOrd="1" destOrd="0" presId="urn:microsoft.com/office/officeart/2005/8/layout/cycle4#1"/>
    <dgm:cxn modelId="{61A31C0D-0E66-450F-B53F-F69C2E10B6A9}" type="presParOf" srcId="{30CC15CE-CAD7-477A-AD48-29C033C135E8}" destId="{E0F56404-6976-4BF0-A93F-BD7FB7BC5E0A}" srcOrd="1" destOrd="0" presId="urn:microsoft.com/office/officeart/2005/8/layout/cycle4#1"/>
    <dgm:cxn modelId="{D577F4D0-D1A3-45F6-8033-F8433421CA92}" type="presParOf" srcId="{E0F56404-6976-4BF0-A93F-BD7FB7BC5E0A}" destId="{1B348AED-9471-4141-B7B7-08CE2502352E}" srcOrd="0" destOrd="0" presId="urn:microsoft.com/office/officeart/2005/8/layout/cycle4#1"/>
    <dgm:cxn modelId="{70D64108-85F6-49F8-AA11-657CB3C0C4CF}" type="presParOf" srcId="{E0F56404-6976-4BF0-A93F-BD7FB7BC5E0A}" destId="{ACF7A906-5085-45C9-B480-666E1467D999}" srcOrd="1" destOrd="0" presId="urn:microsoft.com/office/officeart/2005/8/layout/cycle4#1"/>
    <dgm:cxn modelId="{46251F5B-95AD-4D2E-A6BB-6FBCC6892908}" type="presParOf" srcId="{30CC15CE-CAD7-477A-AD48-29C033C135E8}" destId="{0E1515AA-2E5B-40E7-8B60-6D534A2600EC}" srcOrd="2" destOrd="0" presId="urn:microsoft.com/office/officeart/2005/8/layout/cycle4#1"/>
    <dgm:cxn modelId="{827B9558-1B0B-4F1D-A3D1-BB97735FAB88}" type="presParOf" srcId="{0E1515AA-2E5B-40E7-8B60-6D534A2600EC}" destId="{C1554507-30C2-4E91-9F4F-863C963DF8A8}" srcOrd="0" destOrd="0" presId="urn:microsoft.com/office/officeart/2005/8/layout/cycle4#1"/>
    <dgm:cxn modelId="{7D67A8D3-7D60-442B-9158-2BEEE397E159}" type="presParOf" srcId="{0E1515AA-2E5B-40E7-8B60-6D534A2600EC}" destId="{9788C086-7FC9-49F6-A9AF-119958A86FE6}" srcOrd="1" destOrd="0" presId="urn:microsoft.com/office/officeart/2005/8/layout/cycle4#1"/>
    <dgm:cxn modelId="{2238BA6E-2F60-4191-82E6-D00F1D0D0DB3}" type="presParOf" srcId="{30CC15CE-CAD7-477A-AD48-29C033C135E8}" destId="{CB3D53DE-74E1-4576-81FF-591AACB7FB5E}" srcOrd="3" destOrd="0" presId="urn:microsoft.com/office/officeart/2005/8/layout/cycle4#1"/>
    <dgm:cxn modelId="{9C2AA19F-6DBC-4E1B-AF9F-8ACA50BDE0D7}" type="presParOf" srcId="{CB3D53DE-74E1-4576-81FF-591AACB7FB5E}" destId="{D19D183C-061A-47C1-9C8F-AD062B6C5854}" srcOrd="0" destOrd="0" presId="urn:microsoft.com/office/officeart/2005/8/layout/cycle4#1"/>
    <dgm:cxn modelId="{2D1D8C08-CC4A-459C-A992-49E6A799D09F}" type="presParOf" srcId="{CB3D53DE-74E1-4576-81FF-591AACB7FB5E}" destId="{376E6A0C-BBB0-4E48-8473-99EDAB5A0197}" srcOrd="1" destOrd="0" presId="urn:microsoft.com/office/officeart/2005/8/layout/cycle4#1"/>
    <dgm:cxn modelId="{0017A71B-9218-4C73-AC45-530D5E77D76B}" type="presParOf" srcId="{30CC15CE-CAD7-477A-AD48-29C033C135E8}" destId="{1C45D4A6-67C0-446E-B4D3-6137F6FE74FA}" srcOrd="4" destOrd="0" presId="urn:microsoft.com/office/officeart/2005/8/layout/cycle4#1"/>
    <dgm:cxn modelId="{B0449186-BB87-4294-85C7-78DF59649C8A}" type="presParOf" srcId="{17EE0B02-7F3C-4DA5-A22D-A95BAA9DF34B}" destId="{A4E94D7C-F362-4A04-A0D4-AE54C71E30AA}" srcOrd="1" destOrd="0" presId="urn:microsoft.com/office/officeart/2005/8/layout/cycle4#1"/>
    <dgm:cxn modelId="{19EB779A-0813-49DB-89ED-54B37C6FE946}" type="presParOf" srcId="{A4E94D7C-F362-4A04-A0D4-AE54C71E30AA}" destId="{B17B846E-591F-4A76-8E6E-A8933D5961C3}" srcOrd="0" destOrd="0" presId="urn:microsoft.com/office/officeart/2005/8/layout/cycle4#1"/>
    <dgm:cxn modelId="{97E710EA-562B-4FC7-8FAC-839E0529FEFA}" type="presParOf" srcId="{A4E94D7C-F362-4A04-A0D4-AE54C71E30AA}" destId="{89C6E28E-A7D8-4DDE-BB85-164E269B12B9}" srcOrd="1" destOrd="0" presId="urn:microsoft.com/office/officeart/2005/8/layout/cycle4#1"/>
    <dgm:cxn modelId="{0334DF20-236B-4844-B7D9-18E910EB75E2}" type="presParOf" srcId="{A4E94D7C-F362-4A04-A0D4-AE54C71E30AA}" destId="{D33E7CA9-8922-40CF-967C-12802620C9F2}" srcOrd="2" destOrd="0" presId="urn:microsoft.com/office/officeart/2005/8/layout/cycle4#1"/>
    <dgm:cxn modelId="{C1FADC9D-44A6-42F6-A1C7-DE5A30EA4381}" type="presParOf" srcId="{A4E94D7C-F362-4A04-A0D4-AE54C71E30AA}" destId="{854C8C98-50C5-4D19-91B4-CCB0C550B2F9}" srcOrd="3" destOrd="0" presId="urn:microsoft.com/office/officeart/2005/8/layout/cycle4#1"/>
    <dgm:cxn modelId="{2F9730FB-7041-40A9-BD56-E66D3854720E}" type="presParOf" srcId="{A4E94D7C-F362-4A04-A0D4-AE54C71E30AA}" destId="{546A5D97-4F8A-425B-8BE3-D5DFA081FECA}" srcOrd="4" destOrd="0" presId="urn:microsoft.com/office/officeart/2005/8/layout/cycle4#1"/>
    <dgm:cxn modelId="{AB7FD7E9-92A6-4774-B41E-B71E9D203C05}" type="presParOf" srcId="{17EE0B02-7F3C-4DA5-A22D-A95BAA9DF34B}" destId="{BACE338F-0490-4437-B75F-15904EEC6A55}" srcOrd="2" destOrd="0" presId="urn:microsoft.com/office/officeart/2005/8/layout/cycle4#1"/>
    <dgm:cxn modelId="{344E5F0A-DFA1-4A8D-A25E-81C5C69790F9}" type="presParOf" srcId="{17EE0B02-7F3C-4DA5-A22D-A95BAA9DF34B}" destId="{11C81FBA-5D2D-40AF-81F0-ADF4DFF06E7E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E94A7D-A966-484D-A662-2DB48393E4F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B3649C-7220-4CEA-BEEE-6ED2096C848B}">
      <dgm:prSet phldrT="[Текст]"/>
      <dgm:spPr/>
      <dgm:t>
        <a:bodyPr/>
        <a:lstStyle/>
        <a:p>
          <a:r>
            <a:rPr lang="ru-RU" dirty="0" smtClean="0"/>
            <a:t>УРОВЕНЬ</a:t>
          </a:r>
          <a:endParaRPr lang="ru-RU" dirty="0"/>
        </a:p>
      </dgm:t>
    </dgm:pt>
    <dgm:pt modelId="{0315B23D-4119-40F0-88B9-2F34C11F1D82}" type="parTrans" cxnId="{447E3E10-6904-438C-B573-43C52FA81BAE}">
      <dgm:prSet/>
      <dgm:spPr/>
      <dgm:t>
        <a:bodyPr/>
        <a:lstStyle/>
        <a:p>
          <a:endParaRPr lang="ru-RU"/>
        </a:p>
      </dgm:t>
    </dgm:pt>
    <dgm:pt modelId="{DA0DCED5-713B-4B4B-B0F4-3922865AAF57}" type="sibTrans" cxnId="{447E3E10-6904-438C-B573-43C52FA81BAE}">
      <dgm:prSet/>
      <dgm:spPr/>
      <dgm:t>
        <a:bodyPr/>
        <a:lstStyle/>
        <a:p>
          <a:endParaRPr lang="ru-RU"/>
        </a:p>
      </dgm:t>
    </dgm:pt>
    <dgm:pt modelId="{5DF65823-C743-416B-B594-060B45A08212}">
      <dgm:prSet phldrT="[Текст]"/>
      <dgm:spPr/>
      <dgm:t>
        <a:bodyPr/>
        <a:lstStyle/>
        <a:p>
          <a:r>
            <a:rPr lang="ru-RU" dirty="0" smtClean="0"/>
            <a:t>Федеральный</a:t>
          </a:r>
          <a:endParaRPr lang="ru-RU" dirty="0"/>
        </a:p>
      </dgm:t>
    </dgm:pt>
    <dgm:pt modelId="{A0B50B09-9A18-40C3-B35D-DF1D8BE0D776}" type="parTrans" cxnId="{3C16F02D-B969-4289-9FE0-563381484C6E}">
      <dgm:prSet/>
      <dgm:spPr/>
      <dgm:t>
        <a:bodyPr/>
        <a:lstStyle/>
        <a:p>
          <a:endParaRPr lang="ru-RU"/>
        </a:p>
      </dgm:t>
    </dgm:pt>
    <dgm:pt modelId="{A43A2BE1-8BAA-47E2-836B-15054852FC0F}" type="sibTrans" cxnId="{3C16F02D-B969-4289-9FE0-563381484C6E}">
      <dgm:prSet/>
      <dgm:spPr/>
      <dgm:t>
        <a:bodyPr/>
        <a:lstStyle/>
        <a:p>
          <a:endParaRPr lang="ru-RU"/>
        </a:p>
      </dgm:t>
    </dgm:pt>
    <dgm:pt modelId="{130DB158-E512-489C-A44C-22194CC8D87B}">
      <dgm:prSet phldrT="[Текст]"/>
      <dgm:spPr/>
      <dgm:t>
        <a:bodyPr/>
        <a:lstStyle/>
        <a:p>
          <a:r>
            <a:rPr lang="ru-RU" dirty="0" smtClean="0"/>
            <a:t>Региональный</a:t>
          </a:r>
          <a:endParaRPr lang="ru-RU" dirty="0"/>
        </a:p>
      </dgm:t>
    </dgm:pt>
    <dgm:pt modelId="{1A39EBDD-ACDB-4F7A-9E5E-47136E7DB53D}" type="parTrans" cxnId="{30CAC6BB-58A3-46FB-9730-94D20C0F9D5E}">
      <dgm:prSet/>
      <dgm:spPr/>
      <dgm:t>
        <a:bodyPr/>
        <a:lstStyle/>
        <a:p>
          <a:endParaRPr lang="ru-RU"/>
        </a:p>
      </dgm:t>
    </dgm:pt>
    <dgm:pt modelId="{1C6D16A6-EE1E-447E-A687-AA5E2B641C66}" type="sibTrans" cxnId="{30CAC6BB-58A3-46FB-9730-94D20C0F9D5E}">
      <dgm:prSet/>
      <dgm:spPr/>
      <dgm:t>
        <a:bodyPr/>
        <a:lstStyle/>
        <a:p>
          <a:endParaRPr lang="ru-RU"/>
        </a:p>
      </dgm:t>
    </dgm:pt>
    <dgm:pt modelId="{58C4557B-CABF-4BB7-8971-A513B2BC5582}">
      <dgm:prSet phldrT="[Текст]"/>
      <dgm:spPr/>
      <dgm:t>
        <a:bodyPr/>
        <a:lstStyle/>
        <a:p>
          <a:r>
            <a:rPr lang="ru-RU" dirty="0" smtClean="0"/>
            <a:t>Локальный</a:t>
          </a:r>
          <a:endParaRPr lang="ru-RU" dirty="0"/>
        </a:p>
      </dgm:t>
    </dgm:pt>
    <dgm:pt modelId="{96F934CC-8D49-494E-8822-188DFB5F1862}" type="parTrans" cxnId="{BD425BBF-2502-468E-937F-7001F97AF1A6}">
      <dgm:prSet/>
      <dgm:spPr/>
      <dgm:t>
        <a:bodyPr/>
        <a:lstStyle/>
        <a:p>
          <a:endParaRPr lang="ru-RU"/>
        </a:p>
      </dgm:t>
    </dgm:pt>
    <dgm:pt modelId="{168C02CB-45D4-49D8-AD0C-F36D12D8EA5F}" type="sibTrans" cxnId="{BD425BBF-2502-468E-937F-7001F97AF1A6}">
      <dgm:prSet/>
      <dgm:spPr/>
      <dgm:t>
        <a:bodyPr/>
        <a:lstStyle/>
        <a:p>
          <a:endParaRPr lang="ru-RU"/>
        </a:p>
      </dgm:t>
    </dgm:pt>
    <dgm:pt modelId="{F2E09D39-97CB-4EFE-BEDB-1BBABD41FF50}">
      <dgm:prSet phldrT="[Текст]"/>
      <dgm:spPr/>
      <dgm:t>
        <a:bodyPr/>
        <a:lstStyle/>
        <a:p>
          <a:r>
            <a:rPr lang="ru-RU" dirty="0" smtClean="0"/>
            <a:t>Муниципальный (учредитель)</a:t>
          </a:r>
          <a:endParaRPr lang="ru-RU" dirty="0"/>
        </a:p>
      </dgm:t>
    </dgm:pt>
    <dgm:pt modelId="{0E54A228-986D-464B-85DB-1832238E34B4}" type="parTrans" cxnId="{66D3E7D1-24B0-445A-93EB-960F2F35063D}">
      <dgm:prSet/>
      <dgm:spPr/>
      <dgm:t>
        <a:bodyPr/>
        <a:lstStyle/>
        <a:p>
          <a:endParaRPr lang="ru-RU"/>
        </a:p>
      </dgm:t>
    </dgm:pt>
    <dgm:pt modelId="{E1535A39-AF6E-490E-938E-1D0B9A4D630D}" type="sibTrans" cxnId="{66D3E7D1-24B0-445A-93EB-960F2F35063D}">
      <dgm:prSet/>
      <dgm:spPr/>
      <dgm:t>
        <a:bodyPr/>
        <a:lstStyle/>
        <a:p>
          <a:endParaRPr lang="ru-RU"/>
        </a:p>
      </dgm:t>
    </dgm:pt>
    <dgm:pt modelId="{A83B8230-6788-42F8-9916-2CEBEB9E2688}" type="pres">
      <dgm:prSet presAssocID="{F8E94A7D-A966-484D-A662-2DB48393E4F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CA27F8-5BFD-4FC5-8DEF-A521F72A6A24}" type="pres">
      <dgm:prSet presAssocID="{47B3649C-7220-4CEA-BEEE-6ED2096C848B}" presName="root1" presStyleCnt="0"/>
      <dgm:spPr/>
    </dgm:pt>
    <dgm:pt modelId="{F3CD9D5F-65F0-4A36-A72B-3D9A752D27CA}" type="pres">
      <dgm:prSet presAssocID="{47B3649C-7220-4CEA-BEEE-6ED2096C848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FF61F0-6FF9-417D-B570-66A27856B84C}" type="pres">
      <dgm:prSet presAssocID="{47B3649C-7220-4CEA-BEEE-6ED2096C848B}" presName="level2hierChild" presStyleCnt="0"/>
      <dgm:spPr/>
    </dgm:pt>
    <dgm:pt modelId="{D2373546-4857-4C1F-8099-A5A3C544BE1D}" type="pres">
      <dgm:prSet presAssocID="{A0B50B09-9A18-40C3-B35D-DF1D8BE0D776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8F493D93-6ACC-4BF0-AD85-7E2E76CFD787}" type="pres">
      <dgm:prSet presAssocID="{A0B50B09-9A18-40C3-B35D-DF1D8BE0D776}" presName="connTx" presStyleLbl="parChTrans1D2" presStyleIdx="0" presStyleCnt="4"/>
      <dgm:spPr/>
      <dgm:t>
        <a:bodyPr/>
        <a:lstStyle/>
        <a:p>
          <a:endParaRPr lang="ru-RU"/>
        </a:p>
      </dgm:t>
    </dgm:pt>
    <dgm:pt modelId="{12A849EC-FB12-4248-8499-E6FAE8DF3965}" type="pres">
      <dgm:prSet presAssocID="{5DF65823-C743-416B-B594-060B45A08212}" presName="root2" presStyleCnt="0"/>
      <dgm:spPr/>
    </dgm:pt>
    <dgm:pt modelId="{239B2D65-AFC4-4A27-964E-1C59F8010833}" type="pres">
      <dgm:prSet presAssocID="{5DF65823-C743-416B-B594-060B45A08212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4B9A13-5901-4D98-B77B-36756E97214B}" type="pres">
      <dgm:prSet presAssocID="{5DF65823-C743-416B-B594-060B45A08212}" presName="level3hierChild" presStyleCnt="0"/>
      <dgm:spPr/>
    </dgm:pt>
    <dgm:pt modelId="{460DC6D5-A4B2-4116-921F-4A30501FD41E}" type="pres">
      <dgm:prSet presAssocID="{1A39EBDD-ACDB-4F7A-9E5E-47136E7DB53D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C5680F6E-75F8-40CA-ADCD-486928104798}" type="pres">
      <dgm:prSet presAssocID="{1A39EBDD-ACDB-4F7A-9E5E-47136E7DB53D}" presName="connTx" presStyleLbl="parChTrans1D2" presStyleIdx="1" presStyleCnt="4"/>
      <dgm:spPr/>
      <dgm:t>
        <a:bodyPr/>
        <a:lstStyle/>
        <a:p>
          <a:endParaRPr lang="ru-RU"/>
        </a:p>
      </dgm:t>
    </dgm:pt>
    <dgm:pt modelId="{E6F43DAC-359F-4EC2-B37F-79BB31A16050}" type="pres">
      <dgm:prSet presAssocID="{130DB158-E512-489C-A44C-22194CC8D87B}" presName="root2" presStyleCnt="0"/>
      <dgm:spPr/>
    </dgm:pt>
    <dgm:pt modelId="{5BADE519-82B5-4610-B974-0C26090EC8D7}" type="pres">
      <dgm:prSet presAssocID="{130DB158-E512-489C-A44C-22194CC8D87B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DA897B-0E3B-4C0A-8F90-1342CC6BFF16}" type="pres">
      <dgm:prSet presAssocID="{130DB158-E512-489C-A44C-22194CC8D87B}" presName="level3hierChild" presStyleCnt="0"/>
      <dgm:spPr/>
    </dgm:pt>
    <dgm:pt modelId="{7DCB3FB2-E11D-467E-A707-C07747981C88}" type="pres">
      <dgm:prSet presAssocID="{0E54A228-986D-464B-85DB-1832238E34B4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AF3122AA-C6ED-40F4-B542-7205853F9A89}" type="pres">
      <dgm:prSet presAssocID="{0E54A228-986D-464B-85DB-1832238E34B4}" presName="connTx" presStyleLbl="parChTrans1D2" presStyleIdx="2" presStyleCnt="4"/>
      <dgm:spPr/>
      <dgm:t>
        <a:bodyPr/>
        <a:lstStyle/>
        <a:p>
          <a:endParaRPr lang="ru-RU"/>
        </a:p>
      </dgm:t>
    </dgm:pt>
    <dgm:pt modelId="{E09530CF-0B56-4E85-9251-DAE69CB1FA9B}" type="pres">
      <dgm:prSet presAssocID="{F2E09D39-97CB-4EFE-BEDB-1BBABD41FF50}" presName="root2" presStyleCnt="0"/>
      <dgm:spPr/>
    </dgm:pt>
    <dgm:pt modelId="{938E02C3-9185-4FB5-BF34-AEDD4A6CF6DF}" type="pres">
      <dgm:prSet presAssocID="{F2E09D39-97CB-4EFE-BEDB-1BBABD41FF50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D74B3A-0CD7-4F8A-90A7-B4B99DDFA600}" type="pres">
      <dgm:prSet presAssocID="{F2E09D39-97CB-4EFE-BEDB-1BBABD41FF50}" presName="level3hierChild" presStyleCnt="0"/>
      <dgm:spPr/>
    </dgm:pt>
    <dgm:pt modelId="{4DB2EA9C-B573-407F-BB05-CA3795A491F2}" type="pres">
      <dgm:prSet presAssocID="{96F934CC-8D49-494E-8822-188DFB5F1862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F0E1D1CA-FC7C-4657-B985-E403A55D6777}" type="pres">
      <dgm:prSet presAssocID="{96F934CC-8D49-494E-8822-188DFB5F1862}" presName="connTx" presStyleLbl="parChTrans1D2" presStyleIdx="3" presStyleCnt="4"/>
      <dgm:spPr/>
      <dgm:t>
        <a:bodyPr/>
        <a:lstStyle/>
        <a:p>
          <a:endParaRPr lang="ru-RU"/>
        </a:p>
      </dgm:t>
    </dgm:pt>
    <dgm:pt modelId="{FA5838DD-FC6A-47A2-B7DE-65DF5858B589}" type="pres">
      <dgm:prSet presAssocID="{58C4557B-CABF-4BB7-8971-A513B2BC5582}" presName="root2" presStyleCnt="0"/>
      <dgm:spPr/>
    </dgm:pt>
    <dgm:pt modelId="{11AA8C62-B785-498D-BC2B-98CC6E2E51FF}" type="pres">
      <dgm:prSet presAssocID="{58C4557B-CABF-4BB7-8971-A513B2BC5582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519ED9-A823-408A-881D-A1D5566EB786}" type="pres">
      <dgm:prSet presAssocID="{58C4557B-CABF-4BB7-8971-A513B2BC5582}" presName="level3hierChild" presStyleCnt="0"/>
      <dgm:spPr/>
    </dgm:pt>
  </dgm:ptLst>
  <dgm:cxnLst>
    <dgm:cxn modelId="{7A543CCA-3B13-4C4A-816C-036C75BD9977}" type="presOf" srcId="{A0B50B09-9A18-40C3-B35D-DF1D8BE0D776}" destId="{D2373546-4857-4C1F-8099-A5A3C544BE1D}" srcOrd="0" destOrd="0" presId="urn:microsoft.com/office/officeart/2008/layout/HorizontalMultiLevelHierarchy"/>
    <dgm:cxn modelId="{EDF17A7B-364A-4E4E-88A9-20B353EAAD02}" type="presOf" srcId="{96F934CC-8D49-494E-8822-188DFB5F1862}" destId="{F0E1D1CA-FC7C-4657-B985-E403A55D6777}" srcOrd="1" destOrd="0" presId="urn:microsoft.com/office/officeart/2008/layout/HorizontalMultiLevelHierarchy"/>
    <dgm:cxn modelId="{540EF10F-F105-4A98-B0AC-A1568DBA8C0B}" type="presOf" srcId="{5DF65823-C743-416B-B594-060B45A08212}" destId="{239B2D65-AFC4-4A27-964E-1C59F8010833}" srcOrd="0" destOrd="0" presId="urn:microsoft.com/office/officeart/2008/layout/HorizontalMultiLevelHierarchy"/>
    <dgm:cxn modelId="{C0B37836-F3C1-4E1B-8A47-B0CC0C937D74}" type="presOf" srcId="{F8E94A7D-A966-484D-A662-2DB48393E4FD}" destId="{A83B8230-6788-42F8-9916-2CEBEB9E2688}" srcOrd="0" destOrd="0" presId="urn:microsoft.com/office/officeart/2008/layout/HorizontalMultiLevelHierarchy"/>
    <dgm:cxn modelId="{6FA54DBC-808B-4E4B-9B5E-9FA5945DDCC7}" type="presOf" srcId="{A0B50B09-9A18-40C3-B35D-DF1D8BE0D776}" destId="{8F493D93-6ACC-4BF0-AD85-7E2E76CFD787}" srcOrd="1" destOrd="0" presId="urn:microsoft.com/office/officeart/2008/layout/HorizontalMultiLevelHierarchy"/>
    <dgm:cxn modelId="{72CE6A0E-6A1A-4FCA-AB6A-5DFAF3750AD5}" type="presOf" srcId="{1A39EBDD-ACDB-4F7A-9E5E-47136E7DB53D}" destId="{C5680F6E-75F8-40CA-ADCD-486928104798}" srcOrd="1" destOrd="0" presId="urn:microsoft.com/office/officeart/2008/layout/HorizontalMultiLevelHierarchy"/>
    <dgm:cxn modelId="{A41FBBF2-5A25-4A13-A2F3-C07FD541AC22}" type="presOf" srcId="{58C4557B-CABF-4BB7-8971-A513B2BC5582}" destId="{11AA8C62-B785-498D-BC2B-98CC6E2E51FF}" srcOrd="0" destOrd="0" presId="urn:microsoft.com/office/officeart/2008/layout/HorizontalMultiLevelHierarchy"/>
    <dgm:cxn modelId="{30CAC6BB-58A3-46FB-9730-94D20C0F9D5E}" srcId="{47B3649C-7220-4CEA-BEEE-6ED2096C848B}" destId="{130DB158-E512-489C-A44C-22194CC8D87B}" srcOrd="1" destOrd="0" parTransId="{1A39EBDD-ACDB-4F7A-9E5E-47136E7DB53D}" sibTransId="{1C6D16A6-EE1E-447E-A687-AA5E2B641C66}"/>
    <dgm:cxn modelId="{447E3E10-6904-438C-B573-43C52FA81BAE}" srcId="{F8E94A7D-A966-484D-A662-2DB48393E4FD}" destId="{47B3649C-7220-4CEA-BEEE-6ED2096C848B}" srcOrd="0" destOrd="0" parTransId="{0315B23D-4119-40F0-88B9-2F34C11F1D82}" sibTransId="{DA0DCED5-713B-4B4B-B0F4-3922865AAF57}"/>
    <dgm:cxn modelId="{94D1C670-703B-40AE-A336-FD4D82E7C631}" type="presOf" srcId="{1A39EBDD-ACDB-4F7A-9E5E-47136E7DB53D}" destId="{460DC6D5-A4B2-4116-921F-4A30501FD41E}" srcOrd="0" destOrd="0" presId="urn:microsoft.com/office/officeart/2008/layout/HorizontalMultiLevelHierarchy"/>
    <dgm:cxn modelId="{4D41AA3D-AE9F-4B8E-B60F-749F01813F82}" type="presOf" srcId="{F2E09D39-97CB-4EFE-BEDB-1BBABD41FF50}" destId="{938E02C3-9185-4FB5-BF34-AEDD4A6CF6DF}" srcOrd="0" destOrd="0" presId="urn:microsoft.com/office/officeart/2008/layout/HorizontalMultiLevelHierarchy"/>
    <dgm:cxn modelId="{B19AB1EA-135B-4994-A8A9-B0BA58AD5724}" type="presOf" srcId="{47B3649C-7220-4CEA-BEEE-6ED2096C848B}" destId="{F3CD9D5F-65F0-4A36-A72B-3D9A752D27CA}" srcOrd="0" destOrd="0" presId="urn:microsoft.com/office/officeart/2008/layout/HorizontalMultiLevelHierarchy"/>
    <dgm:cxn modelId="{BD425BBF-2502-468E-937F-7001F97AF1A6}" srcId="{47B3649C-7220-4CEA-BEEE-6ED2096C848B}" destId="{58C4557B-CABF-4BB7-8971-A513B2BC5582}" srcOrd="3" destOrd="0" parTransId="{96F934CC-8D49-494E-8822-188DFB5F1862}" sibTransId="{168C02CB-45D4-49D8-AD0C-F36D12D8EA5F}"/>
    <dgm:cxn modelId="{1C3BE884-2A8E-4EED-95BE-FB6D80A8C6FB}" type="presOf" srcId="{96F934CC-8D49-494E-8822-188DFB5F1862}" destId="{4DB2EA9C-B573-407F-BB05-CA3795A491F2}" srcOrd="0" destOrd="0" presId="urn:microsoft.com/office/officeart/2008/layout/HorizontalMultiLevelHierarchy"/>
    <dgm:cxn modelId="{3C16F02D-B969-4289-9FE0-563381484C6E}" srcId="{47B3649C-7220-4CEA-BEEE-6ED2096C848B}" destId="{5DF65823-C743-416B-B594-060B45A08212}" srcOrd="0" destOrd="0" parTransId="{A0B50B09-9A18-40C3-B35D-DF1D8BE0D776}" sibTransId="{A43A2BE1-8BAA-47E2-836B-15054852FC0F}"/>
    <dgm:cxn modelId="{7592D249-3F80-4B58-B491-0EF20B2CFEF5}" type="presOf" srcId="{0E54A228-986D-464B-85DB-1832238E34B4}" destId="{7DCB3FB2-E11D-467E-A707-C07747981C88}" srcOrd="0" destOrd="0" presId="urn:microsoft.com/office/officeart/2008/layout/HorizontalMultiLevelHierarchy"/>
    <dgm:cxn modelId="{4B106EE8-46B3-4F18-8E36-4934B7E87846}" type="presOf" srcId="{0E54A228-986D-464B-85DB-1832238E34B4}" destId="{AF3122AA-C6ED-40F4-B542-7205853F9A89}" srcOrd="1" destOrd="0" presId="urn:microsoft.com/office/officeart/2008/layout/HorizontalMultiLevelHierarchy"/>
    <dgm:cxn modelId="{66D3E7D1-24B0-445A-93EB-960F2F35063D}" srcId="{47B3649C-7220-4CEA-BEEE-6ED2096C848B}" destId="{F2E09D39-97CB-4EFE-BEDB-1BBABD41FF50}" srcOrd="2" destOrd="0" parTransId="{0E54A228-986D-464B-85DB-1832238E34B4}" sibTransId="{E1535A39-AF6E-490E-938E-1D0B9A4D630D}"/>
    <dgm:cxn modelId="{37156422-8911-4C7C-B710-4055280BF105}" type="presOf" srcId="{130DB158-E512-489C-A44C-22194CC8D87B}" destId="{5BADE519-82B5-4610-B974-0C26090EC8D7}" srcOrd="0" destOrd="0" presId="urn:microsoft.com/office/officeart/2008/layout/HorizontalMultiLevelHierarchy"/>
    <dgm:cxn modelId="{3F7FB07B-99D5-4328-A61F-C15C5DBCAC11}" type="presParOf" srcId="{A83B8230-6788-42F8-9916-2CEBEB9E2688}" destId="{C9CA27F8-5BFD-4FC5-8DEF-A521F72A6A24}" srcOrd="0" destOrd="0" presId="urn:microsoft.com/office/officeart/2008/layout/HorizontalMultiLevelHierarchy"/>
    <dgm:cxn modelId="{797CEC21-75E1-454C-ADD4-3EF5DE01022C}" type="presParOf" srcId="{C9CA27F8-5BFD-4FC5-8DEF-A521F72A6A24}" destId="{F3CD9D5F-65F0-4A36-A72B-3D9A752D27CA}" srcOrd="0" destOrd="0" presId="urn:microsoft.com/office/officeart/2008/layout/HorizontalMultiLevelHierarchy"/>
    <dgm:cxn modelId="{0A61A101-2A90-476E-B092-242DE6154091}" type="presParOf" srcId="{C9CA27F8-5BFD-4FC5-8DEF-A521F72A6A24}" destId="{92FF61F0-6FF9-417D-B570-66A27856B84C}" srcOrd="1" destOrd="0" presId="urn:microsoft.com/office/officeart/2008/layout/HorizontalMultiLevelHierarchy"/>
    <dgm:cxn modelId="{CCC53838-10CC-4E49-A93F-322E5C392CDD}" type="presParOf" srcId="{92FF61F0-6FF9-417D-B570-66A27856B84C}" destId="{D2373546-4857-4C1F-8099-A5A3C544BE1D}" srcOrd="0" destOrd="0" presId="urn:microsoft.com/office/officeart/2008/layout/HorizontalMultiLevelHierarchy"/>
    <dgm:cxn modelId="{4AA3DDDD-82AD-40FB-A983-D80BBDF8F8D3}" type="presParOf" srcId="{D2373546-4857-4C1F-8099-A5A3C544BE1D}" destId="{8F493D93-6ACC-4BF0-AD85-7E2E76CFD787}" srcOrd="0" destOrd="0" presId="urn:microsoft.com/office/officeart/2008/layout/HorizontalMultiLevelHierarchy"/>
    <dgm:cxn modelId="{A298B117-0C2A-498B-88D4-8A1CF94ACE44}" type="presParOf" srcId="{92FF61F0-6FF9-417D-B570-66A27856B84C}" destId="{12A849EC-FB12-4248-8499-E6FAE8DF3965}" srcOrd="1" destOrd="0" presId="urn:microsoft.com/office/officeart/2008/layout/HorizontalMultiLevelHierarchy"/>
    <dgm:cxn modelId="{7A6736FB-1F9E-4D6A-A3C4-BC19D50533ED}" type="presParOf" srcId="{12A849EC-FB12-4248-8499-E6FAE8DF3965}" destId="{239B2D65-AFC4-4A27-964E-1C59F8010833}" srcOrd="0" destOrd="0" presId="urn:microsoft.com/office/officeart/2008/layout/HorizontalMultiLevelHierarchy"/>
    <dgm:cxn modelId="{CE711FB7-832B-4812-B010-EF89C806696A}" type="presParOf" srcId="{12A849EC-FB12-4248-8499-E6FAE8DF3965}" destId="{974B9A13-5901-4D98-B77B-36756E97214B}" srcOrd="1" destOrd="0" presId="urn:microsoft.com/office/officeart/2008/layout/HorizontalMultiLevelHierarchy"/>
    <dgm:cxn modelId="{34BBDC31-4093-4C6D-A7F0-00430C4629A7}" type="presParOf" srcId="{92FF61F0-6FF9-417D-B570-66A27856B84C}" destId="{460DC6D5-A4B2-4116-921F-4A30501FD41E}" srcOrd="2" destOrd="0" presId="urn:microsoft.com/office/officeart/2008/layout/HorizontalMultiLevelHierarchy"/>
    <dgm:cxn modelId="{070B61DC-D1FD-40FE-AFCF-30B51580D210}" type="presParOf" srcId="{460DC6D5-A4B2-4116-921F-4A30501FD41E}" destId="{C5680F6E-75F8-40CA-ADCD-486928104798}" srcOrd="0" destOrd="0" presId="urn:microsoft.com/office/officeart/2008/layout/HorizontalMultiLevelHierarchy"/>
    <dgm:cxn modelId="{96C0859C-C820-48E8-A11C-45CBC18E59BD}" type="presParOf" srcId="{92FF61F0-6FF9-417D-B570-66A27856B84C}" destId="{E6F43DAC-359F-4EC2-B37F-79BB31A16050}" srcOrd="3" destOrd="0" presId="urn:microsoft.com/office/officeart/2008/layout/HorizontalMultiLevelHierarchy"/>
    <dgm:cxn modelId="{5CD75B52-D056-4409-BED2-0DB1E02D7BFD}" type="presParOf" srcId="{E6F43DAC-359F-4EC2-B37F-79BB31A16050}" destId="{5BADE519-82B5-4610-B974-0C26090EC8D7}" srcOrd="0" destOrd="0" presId="urn:microsoft.com/office/officeart/2008/layout/HorizontalMultiLevelHierarchy"/>
    <dgm:cxn modelId="{63EFD347-0D0F-4D16-868A-20278005BCEA}" type="presParOf" srcId="{E6F43DAC-359F-4EC2-B37F-79BB31A16050}" destId="{5DDA897B-0E3B-4C0A-8F90-1342CC6BFF16}" srcOrd="1" destOrd="0" presId="urn:microsoft.com/office/officeart/2008/layout/HorizontalMultiLevelHierarchy"/>
    <dgm:cxn modelId="{A0FBA138-A4F0-4D6A-968B-2B2981B71936}" type="presParOf" srcId="{92FF61F0-6FF9-417D-B570-66A27856B84C}" destId="{7DCB3FB2-E11D-467E-A707-C07747981C88}" srcOrd="4" destOrd="0" presId="urn:microsoft.com/office/officeart/2008/layout/HorizontalMultiLevelHierarchy"/>
    <dgm:cxn modelId="{BCD92806-E1C3-4A0A-A75B-D67FB43E013A}" type="presParOf" srcId="{7DCB3FB2-E11D-467E-A707-C07747981C88}" destId="{AF3122AA-C6ED-40F4-B542-7205853F9A89}" srcOrd="0" destOrd="0" presId="urn:microsoft.com/office/officeart/2008/layout/HorizontalMultiLevelHierarchy"/>
    <dgm:cxn modelId="{54B48458-8150-4B38-88BB-B0F8159805A6}" type="presParOf" srcId="{92FF61F0-6FF9-417D-B570-66A27856B84C}" destId="{E09530CF-0B56-4E85-9251-DAE69CB1FA9B}" srcOrd="5" destOrd="0" presId="urn:microsoft.com/office/officeart/2008/layout/HorizontalMultiLevelHierarchy"/>
    <dgm:cxn modelId="{4017A5C1-43ED-4FA7-8B02-CBE8F0AB3E8D}" type="presParOf" srcId="{E09530CF-0B56-4E85-9251-DAE69CB1FA9B}" destId="{938E02C3-9185-4FB5-BF34-AEDD4A6CF6DF}" srcOrd="0" destOrd="0" presId="urn:microsoft.com/office/officeart/2008/layout/HorizontalMultiLevelHierarchy"/>
    <dgm:cxn modelId="{557C06DC-FE2A-4427-9ECC-9BE8329E89D1}" type="presParOf" srcId="{E09530CF-0B56-4E85-9251-DAE69CB1FA9B}" destId="{A5D74B3A-0CD7-4F8A-90A7-B4B99DDFA600}" srcOrd="1" destOrd="0" presId="urn:microsoft.com/office/officeart/2008/layout/HorizontalMultiLevelHierarchy"/>
    <dgm:cxn modelId="{D8852C00-BA57-4EAE-A15D-59133F0FD61D}" type="presParOf" srcId="{92FF61F0-6FF9-417D-B570-66A27856B84C}" destId="{4DB2EA9C-B573-407F-BB05-CA3795A491F2}" srcOrd="6" destOrd="0" presId="urn:microsoft.com/office/officeart/2008/layout/HorizontalMultiLevelHierarchy"/>
    <dgm:cxn modelId="{C07B2820-0421-472E-8F62-2A77E892E501}" type="presParOf" srcId="{4DB2EA9C-B573-407F-BB05-CA3795A491F2}" destId="{F0E1D1CA-FC7C-4657-B985-E403A55D6777}" srcOrd="0" destOrd="0" presId="urn:microsoft.com/office/officeart/2008/layout/HorizontalMultiLevelHierarchy"/>
    <dgm:cxn modelId="{B2076B71-3433-4038-B538-0EA854509D99}" type="presParOf" srcId="{92FF61F0-6FF9-417D-B570-66A27856B84C}" destId="{FA5838DD-FC6A-47A2-B7DE-65DF5858B589}" srcOrd="7" destOrd="0" presId="urn:microsoft.com/office/officeart/2008/layout/HorizontalMultiLevelHierarchy"/>
    <dgm:cxn modelId="{CF587954-D743-44CB-AC2D-136A9B5C0710}" type="presParOf" srcId="{FA5838DD-FC6A-47A2-B7DE-65DF5858B589}" destId="{11AA8C62-B785-498D-BC2B-98CC6E2E51FF}" srcOrd="0" destOrd="0" presId="urn:microsoft.com/office/officeart/2008/layout/HorizontalMultiLevelHierarchy"/>
    <dgm:cxn modelId="{B4260478-7436-4BF8-9B73-7D39E7E1499C}" type="presParOf" srcId="{FA5838DD-FC6A-47A2-B7DE-65DF5858B589}" destId="{A0519ED9-A823-408A-881D-A1D5566EB78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54507-30C2-4E91-9F4F-863C963DF8A8}">
      <dsp:nvSpPr>
        <dsp:cNvPr id="0" name=""/>
        <dsp:cNvSpPr/>
      </dsp:nvSpPr>
      <dsp:spPr>
        <a:xfrm>
          <a:off x="7654088" y="3079532"/>
          <a:ext cx="3974393" cy="1755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анализ, планирование, делопроизводство, аудит, бухгалтерия</a:t>
          </a:r>
          <a:endParaRPr lang="ru-RU" sz="1800" kern="1200" dirty="0"/>
        </a:p>
      </dsp:txBody>
      <dsp:txXfrm>
        <a:off x="8884974" y="3557032"/>
        <a:ext cx="2704939" cy="1239659"/>
      </dsp:txXfrm>
    </dsp:sp>
    <dsp:sp modelId="{D19D183C-061A-47C1-9C8F-AD062B6C5854}">
      <dsp:nvSpPr>
        <dsp:cNvPr id="0" name=""/>
        <dsp:cNvSpPr/>
      </dsp:nvSpPr>
      <dsp:spPr>
        <a:xfrm>
          <a:off x="434415" y="2993228"/>
          <a:ext cx="4288331" cy="1930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официальный сайт учреждения, социальные сети, работа с участниками образовательных отношений и социальными партнерами</a:t>
          </a:r>
          <a:endParaRPr lang="ru-RU" sz="1700" kern="1200" dirty="0"/>
        </a:p>
      </dsp:txBody>
      <dsp:txXfrm>
        <a:off x="476828" y="3518341"/>
        <a:ext cx="2917006" cy="1363273"/>
      </dsp:txXfrm>
    </dsp:sp>
    <dsp:sp modelId="{1B348AED-9471-4141-B7B7-08CE2502352E}">
      <dsp:nvSpPr>
        <dsp:cNvPr id="0" name=""/>
        <dsp:cNvSpPr/>
      </dsp:nvSpPr>
      <dsp:spPr>
        <a:xfrm>
          <a:off x="7011567" y="212762"/>
          <a:ext cx="4572825" cy="1675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реализация образовательных программ, деятельность педагогического совета, методическая работа педагогического коллектива, программа развития школы</a:t>
          </a:r>
          <a:endParaRPr lang="ru-RU" sz="1600" kern="1200" dirty="0"/>
        </a:p>
      </dsp:txBody>
      <dsp:txXfrm>
        <a:off x="8420228" y="249575"/>
        <a:ext cx="3127351" cy="1183265"/>
      </dsp:txXfrm>
    </dsp:sp>
    <dsp:sp modelId="{F725C8D7-FFFC-49EF-BA4F-E1119AE388A6}">
      <dsp:nvSpPr>
        <dsp:cNvPr id="0" name=""/>
        <dsp:cNvSpPr/>
      </dsp:nvSpPr>
      <dsp:spPr>
        <a:xfrm>
          <a:off x="286266" y="256133"/>
          <a:ext cx="4242392" cy="16879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уставная деятельность, лицензирование, аккредитация, локальные нормативные акты всех уровней</a:t>
          </a:r>
          <a:endParaRPr lang="ru-RU" sz="1800" kern="1200" dirty="0"/>
        </a:p>
      </dsp:txBody>
      <dsp:txXfrm>
        <a:off x="323344" y="293211"/>
        <a:ext cx="2895518" cy="1191786"/>
      </dsp:txXfrm>
    </dsp:sp>
    <dsp:sp modelId="{B17B846E-591F-4A76-8E6E-A8933D5961C3}">
      <dsp:nvSpPr>
        <dsp:cNvPr id="0" name=""/>
        <dsp:cNvSpPr/>
      </dsp:nvSpPr>
      <dsp:spPr>
        <a:xfrm>
          <a:off x="3722610" y="332339"/>
          <a:ext cx="2283971" cy="2283971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/>
            <a:t>Нормативно – правовой </a:t>
          </a:r>
          <a:endParaRPr lang="ru-RU" sz="1600" b="1" i="0" kern="1200" dirty="0"/>
        </a:p>
      </dsp:txBody>
      <dsp:txXfrm>
        <a:off x="4391570" y="1001299"/>
        <a:ext cx="1615011" cy="1615011"/>
      </dsp:txXfrm>
    </dsp:sp>
    <dsp:sp modelId="{89C6E28E-A7D8-4DDE-BB85-164E269B12B9}">
      <dsp:nvSpPr>
        <dsp:cNvPr id="0" name=""/>
        <dsp:cNvSpPr/>
      </dsp:nvSpPr>
      <dsp:spPr>
        <a:xfrm rot="5400000">
          <a:off x="6112077" y="332339"/>
          <a:ext cx="2283971" cy="2283971"/>
        </a:xfrm>
        <a:prstGeom prst="pieWedg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Учебно-методический </a:t>
          </a:r>
          <a:endParaRPr lang="ru-RU" sz="1600" b="1" kern="1200" dirty="0"/>
        </a:p>
      </dsp:txBody>
      <dsp:txXfrm rot="-5400000">
        <a:off x="6112077" y="1001299"/>
        <a:ext cx="1615011" cy="1615011"/>
      </dsp:txXfrm>
    </dsp:sp>
    <dsp:sp modelId="{D33E7CA9-8922-40CF-967C-12802620C9F2}">
      <dsp:nvSpPr>
        <dsp:cNvPr id="0" name=""/>
        <dsp:cNvSpPr/>
      </dsp:nvSpPr>
      <dsp:spPr>
        <a:xfrm rot="10800000">
          <a:off x="6112077" y="2721806"/>
          <a:ext cx="2283971" cy="2283971"/>
        </a:xfrm>
        <a:prstGeom prst="pieWedg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Организационно-технологический </a:t>
          </a:r>
          <a:endParaRPr lang="ru-RU" sz="1400" b="1" kern="1200" dirty="0"/>
        </a:p>
      </dsp:txBody>
      <dsp:txXfrm rot="10800000">
        <a:off x="6112077" y="2721806"/>
        <a:ext cx="1615011" cy="1615011"/>
      </dsp:txXfrm>
    </dsp:sp>
    <dsp:sp modelId="{854C8C98-50C5-4D19-91B4-CCB0C550B2F9}">
      <dsp:nvSpPr>
        <dsp:cNvPr id="0" name=""/>
        <dsp:cNvSpPr/>
      </dsp:nvSpPr>
      <dsp:spPr>
        <a:xfrm rot="16200000">
          <a:off x="3722610" y="2685297"/>
          <a:ext cx="2283971" cy="2356990"/>
        </a:xfrm>
        <a:prstGeom prst="pieWedg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Информационно-имиджевый </a:t>
          </a:r>
          <a:endParaRPr lang="ru-RU" sz="1500" b="1" kern="1200" dirty="0"/>
        </a:p>
      </dsp:txBody>
      <dsp:txXfrm rot="5400000">
        <a:off x="4376447" y="2721806"/>
        <a:ext cx="1666644" cy="1615011"/>
      </dsp:txXfrm>
    </dsp:sp>
    <dsp:sp modelId="{BACE338F-0490-4437-B75F-15904EEC6A55}">
      <dsp:nvSpPr>
        <dsp:cNvPr id="0" name=""/>
        <dsp:cNvSpPr/>
      </dsp:nvSpPr>
      <dsp:spPr>
        <a:xfrm>
          <a:off x="5665041" y="2194330"/>
          <a:ext cx="788576" cy="685719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81FBA-5D2D-40AF-81F0-ADF4DFF06E7E}">
      <dsp:nvSpPr>
        <dsp:cNvPr id="0" name=""/>
        <dsp:cNvSpPr/>
      </dsp:nvSpPr>
      <dsp:spPr>
        <a:xfrm rot="10800000">
          <a:off x="5665041" y="2458068"/>
          <a:ext cx="788576" cy="685719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2EA9C-B573-407F-BB05-CA3795A491F2}">
      <dsp:nvSpPr>
        <dsp:cNvPr id="0" name=""/>
        <dsp:cNvSpPr/>
      </dsp:nvSpPr>
      <dsp:spPr>
        <a:xfrm>
          <a:off x="4119081" y="2718351"/>
          <a:ext cx="677630" cy="1936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8815" y="0"/>
              </a:lnTo>
              <a:lnTo>
                <a:pt x="338815" y="1936825"/>
              </a:lnTo>
              <a:lnTo>
                <a:pt x="677630" y="19368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406597" y="3635466"/>
        <a:ext cx="102597" cy="102597"/>
      </dsp:txXfrm>
    </dsp:sp>
    <dsp:sp modelId="{7DCB3FB2-E11D-467E-A707-C07747981C88}">
      <dsp:nvSpPr>
        <dsp:cNvPr id="0" name=""/>
        <dsp:cNvSpPr/>
      </dsp:nvSpPr>
      <dsp:spPr>
        <a:xfrm>
          <a:off x="4119081" y="2718351"/>
          <a:ext cx="677630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8815" y="0"/>
              </a:lnTo>
              <a:lnTo>
                <a:pt x="338815" y="645608"/>
              </a:lnTo>
              <a:lnTo>
                <a:pt x="67763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34497" y="3017757"/>
        <a:ext cx="46797" cy="46797"/>
      </dsp:txXfrm>
    </dsp:sp>
    <dsp:sp modelId="{460DC6D5-A4B2-4116-921F-4A30501FD41E}">
      <dsp:nvSpPr>
        <dsp:cNvPr id="0" name=""/>
        <dsp:cNvSpPr/>
      </dsp:nvSpPr>
      <dsp:spPr>
        <a:xfrm>
          <a:off x="4119081" y="2072743"/>
          <a:ext cx="677630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645608"/>
              </a:moveTo>
              <a:lnTo>
                <a:pt x="338815" y="645608"/>
              </a:lnTo>
              <a:lnTo>
                <a:pt x="338815" y="0"/>
              </a:lnTo>
              <a:lnTo>
                <a:pt x="67763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34497" y="2372149"/>
        <a:ext cx="46797" cy="46797"/>
      </dsp:txXfrm>
    </dsp:sp>
    <dsp:sp modelId="{D2373546-4857-4C1F-8099-A5A3C544BE1D}">
      <dsp:nvSpPr>
        <dsp:cNvPr id="0" name=""/>
        <dsp:cNvSpPr/>
      </dsp:nvSpPr>
      <dsp:spPr>
        <a:xfrm>
          <a:off x="4119081" y="781526"/>
          <a:ext cx="677630" cy="1936825"/>
        </a:xfrm>
        <a:custGeom>
          <a:avLst/>
          <a:gdLst/>
          <a:ahLst/>
          <a:cxnLst/>
          <a:rect l="0" t="0" r="0" b="0"/>
          <a:pathLst>
            <a:path>
              <a:moveTo>
                <a:pt x="0" y="1936825"/>
              </a:moveTo>
              <a:lnTo>
                <a:pt x="338815" y="1936825"/>
              </a:lnTo>
              <a:lnTo>
                <a:pt x="338815" y="0"/>
              </a:lnTo>
              <a:lnTo>
                <a:pt x="67763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406597" y="1698640"/>
        <a:ext cx="102597" cy="102597"/>
      </dsp:txXfrm>
    </dsp:sp>
    <dsp:sp modelId="{F3CD9D5F-65F0-4A36-A72B-3D9A752D27CA}">
      <dsp:nvSpPr>
        <dsp:cNvPr id="0" name=""/>
        <dsp:cNvSpPr/>
      </dsp:nvSpPr>
      <dsp:spPr>
        <a:xfrm rot="16200000">
          <a:off x="884242" y="2201865"/>
          <a:ext cx="5436703" cy="1032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УРОВЕНЬ</a:t>
          </a:r>
          <a:endParaRPr lang="ru-RU" sz="6500" kern="1200" dirty="0"/>
        </a:p>
      </dsp:txBody>
      <dsp:txXfrm>
        <a:off x="884242" y="2201865"/>
        <a:ext cx="5436703" cy="1032973"/>
      </dsp:txXfrm>
    </dsp:sp>
    <dsp:sp modelId="{239B2D65-AFC4-4A27-964E-1C59F8010833}">
      <dsp:nvSpPr>
        <dsp:cNvPr id="0" name=""/>
        <dsp:cNvSpPr/>
      </dsp:nvSpPr>
      <dsp:spPr>
        <a:xfrm>
          <a:off x="4796711" y="265039"/>
          <a:ext cx="3388153" cy="1032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Федеральный</a:t>
          </a:r>
          <a:endParaRPr lang="ru-RU" sz="3500" kern="1200" dirty="0"/>
        </a:p>
      </dsp:txBody>
      <dsp:txXfrm>
        <a:off x="4796711" y="265039"/>
        <a:ext cx="3388153" cy="1032973"/>
      </dsp:txXfrm>
    </dsp:sp>
    <dsp:sp modelId="{5BADE519-82B5-4610-B974-0C26090EC8D7}">
      <dsp:nvSpPr>
        <dsp:cNvPr id="0" name=""/>
        <dsp:cNvSpPr/>
      </dsp:nvSpPr>
      <dsp:spPr>
        <a:xfrm>
          <a:off x="4796711" y="1556256"/>
          <a:ext cx="3388153" cy="1032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Региональный</a:t>
          </a:r>
          <a:endParaRPr lang="ru-RU" sz="3500" kern="1200" dirty="0"/>
        </a:p>
      </dsp:txBody>
      <dsp:txXfrm>
        <a:off x="4796711" y="1556256"/>
        <a:ext cx="3388153" cy="1032973"/>
      </dsp:txXfrm>
    </dsp:sp>
    <dsp:sp modelId="{938E02C3-9185-4FB5-BF34-AEDD4A6CF6DF}">
      <dsp:nvSpPr>
        <dsp:cNvPr id="0" name=""/>
        <dsp:cNvSpPr/>
      </dsp:nvSpPr>
      <dsp:spPr>
        <a:xfrm>
          <a:off x="4796711" y="2847473"/>
          <a:ext cx="3388153" cy="1032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Муниципальный (учредитель)</a:t>
          </a:r>
          <a:endParaRPr lang="ru-RU" sz="3500" kern="1200" dirty="0"/>
        </a:p>
      </dsp:txBody>
      <dsp:txXfrm>
        <a:off x="4796711" y="2847473"/>
        <a:ext cx="3388153" cy="1032973"/>
      </dsp:txXfrm>
    </dsp:sp>
    <dsp:sp modelId="{11AA8C62-B785-498D-BC2B-98CC6E2E51FF}">
      <dsp:nvSpPr>
        <dsp:cNvPr id="0" name=""/>
        <dsp:cNvSpPr/>
      </dsp:nvSpPr>
      <dsp:spPr>
        <a:xfrm>
          <a:off x="4796711" y="4138690"/>
          <a:ext cx="3388153" cy="1032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Локальный</a:t>
          </a:r>
          <a:endParaRPr lang="ru-RU" sz="3500" kern="1200" dirty="0"/>
        </a:p>
      </dsp:txBody>
      <dsp:txXfrm>
        <a:off x="4796711" y="4138690"/>
        <a:ext cx="3388153" cy="1032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650F4-B9B3-4A14-A543-E02001D33C4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7194F-D934-4B26-BF6D-F24B044C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508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036F0E-CD12-426E-B281-D462979AA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0E7CD17-07D7-48D9-ABE9-E6F47CFF1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D39C36-AD79-4E4D-9EFD-0917CD1B4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629BC16-FAB0-44BE-B63B-5873D2C9C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47CE517-6FC0-439C-98CA-9206E9FC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3055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828161-66DF-4381-ABBE-DC7BFA7FD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A55A838-51B3-458D-96FC-1DF1D89A9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48B9B2E-B08B-4130-825D-80F6D60B7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9AD7D8E-4D6C-42D5-B0C8-C3A19917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056CEEF-EF1D-4BCF-85C1-072E3BDC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93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C4FF693-9EC0-43DA-A110-A43388554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A0FE5F9-4437-44D6-9B0D-128EECC42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77ED0C2-186C-4DD1-9C4D-4A66B3ECA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FADD7B-8C2F-4407-9F17-F3CEA40C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7848DCF-1595-4E18-BB2C-3D1D73D3D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2307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D91739-BE59-4512-920A-CD6AFDE4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3C516C-37A7-4E4E-AB00-BAFF0FBC7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BC1F60A-7CD5-433C-B5C5-44344D38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879EAD0-AE02-4FDB-A634-2F9C82BE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8DB47DE-76B4-4318-9E5A-A5E33FF9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5962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79CFCE-038F-4EB5-B18D-7F41765C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1F3EDB1-C497-4990-8CF5-01EBE0B4E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A7B1E53-8460-43F1-9689-7C7C5121A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C6207E-0FF2-41A4-89A3-4C812ADF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0120666-D3DA-42C2-9341-D089FA95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2849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CF2F7C-00BE-4B46-9915-9BFB4341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911B2E-6EF8-4256-BEDC-EF43F5E65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F4A1491-A3B9-4285-A118-C3756474A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7D0C526-3CA3-40A2-8E41-5CDA311D0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0CE84BA-0B32-4448-A329-80D59788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0B6C354-A9F9-4E40-B641-1F560F80B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4134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04770F-836C-4B81-82B7-7EF15431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1F6404C-DAFF-4FDE-88E2-6BD5D080A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A35A685-8DAF-4AA1-81AE-41E5AA4A0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F592EC7-97BD-4005-B39A-7A50705FD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240AEC0-5642-4B8E-ABEE-20555AA859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0D1B1EF-3595-41A3-98A5-971E269C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1AD18E7-89C8-40E6-8CDD-7675D903E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90BEC6C-C0ED-40D4-9B06-28D6EE66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1904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7EE94D-57AA-4DB2-A997-BB996C55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57688ED-3E7C-4923-9723-94D11828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47002A0-FB45-46DD-BDCB-FE20E4D76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DAB17F0-CD1C-42A5-BFDA-9E95960C4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5365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B226E72-22CE-40A6-9A18-42DFFE71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DAB1D93-075D-40D0-9F59-73AAB91BF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AF210B8-05AC-4E9C-9BED-73DF7CCC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639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009215-237B-4A24-A135-542B8B3D8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BABE3F-0370-41B5-BC9A-EFF296FBF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8D01E9-E77A-4159-90F5-AE52835B5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36EDE4E-6D54-42A2-B15A-04622F1E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3E5303A-6DDB-49FA-9BA2-4E0650352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908ED09-D918-42EC-84F6-0A737F4B8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0177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A13C04-CA46-42CB-8617-74AC56D54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ED62EF3-50C7-4654-A13E-6AC0685B2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3A98E98-A320-41FC-B567-44F0C9CBE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EB0CE9D-F6E5-4137-8FF8-5C1B20F07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2301B04-C57D-437D-A622-F092877F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FC0B8B2-EDF0-4CB1-B0E5-520702804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9280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28000"/>
                <a:lumOff val="72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0F714F-494D-439B-9F3F-F87F65B27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007EC20-14A9-420E-8B4A-11691725D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4BEF914-CFB1-49F7-9F98-01AC5FBD5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5DFE3-FFA5-4A8A-95B7-CFB05625EC74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B7F4713-539D-4108-9570-78CC72D72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F029B5-AE9E-4061-AADD-23EFD7AF7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98787-71CA-4D6C-BD35-197E100968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67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edu.gov.ru/document/e2bb03c57325d29c7fef3910a36d9a30/" TargetMode="External"/><Relationship Id="rId2" Type="http://schemas.openxmlformats.org/officeDocument/2006/relationships/hyperlink" Target="https://fgosreestr.ru/educational_standar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docs.edu.gov.ru/document/2173be39620e82f3ffdc35693b932846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tatarstan.ru/avgustovskoe-soveshchanie-2022.htm" TargetMode="External"/><Relationship Id="rId2" Type="http://schemas.openxmlformats.org/officeDocument/2006/relationships/hyperlink" Target="https://edu.gov.ru/national-projec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edu.tatar.ru/alekseevo/aleks/page377729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3053" y="1008164"/>
            <a:ext cx="10981038" cy="311042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казенное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«Отдел образования Алексеевского муниципального района Республики Татарстан»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Модульный принцип методического сопровождения начинающих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заместителей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по учебной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32141" y="4895378"/>
            <a:ext cx="4946821" cy="1655762"/>
          </a:xfrm>
        </p:spPr>
        <p:txBody>
          <a:bodyPr>
            <a:no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 Егорова, 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информационно-методическим отделом –заместитель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начальника отдела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МКУ «Отдел образования Алексеевского муниципального района Республики Татарстан»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0" y="1"/>
            <a:ext cx="12118660" cy="955253"/>
            <a:chOff x="0" y="1"/>
            <a:chExt cx="12118660" cy="955253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58824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Приоритетные направления образовательной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Нововведения: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торжественная </a:t>
            </a:r>
            <a:r>
              <a:rPr lang="ru-RU" dirty="0"/>
              <a:t>церемония </a:t>
            </a:r>
            <a:r>
              <a:rPr lang="ru-RU" dirty="0" smtClean="0"/>
              <a:t>поднятия</a:t>
            </a:r>
            <a:r>
              <a:rPr lang="en-US" dirty="0" smtClean="0"/>
              <a:t>/</a:t>
            </a:r>
            <a:r>
              <a:rPr lang="ru-RU" dirty="0" smtClean="0"/>
              <a:t>спуска государственного флага, </a:t>
            </a:r>
            <a:r>
              <a:rPr lang="ru-RU" dirty="0"/>
              <a:t>исполнение государственного гимна,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проведение </a:t>
            </a:r>
            <a:r>
              <a:rPr lang="ru-RU" dirty="0"/>
              <a:t>уроков по изучению  государственных символов России,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Внеурочная деятельность – </a:t>
            </a:r>
            <a:r>
              <a:rPr lang="ru-RU" dirty="0" smtClean="0"/>
              <a:t>3 часа, обязательные для всех школ, в том числе </a:t>
            </a:r>
            <a:r>
              <a:rPr lang="ru-RU" dirty="0" smtClean="0"/>
              <a:t>еженедельные </a:t>
            </a:r>
            <a:r>
              <a:rPr lang="ru-RU" dirty="0" smtClean="0"/>
              <a:t>занятия </a:t>
            </a:r>
            <a:r>
              <a:rPr lang="ru-RU" dirty="0"/>
              <a:t>«Разговоры о важном</a:t>
            </a:r>
            <a:r>
              <a:rPr lang="ru-RU" dirty="0" smtClean="0"/>
              <a:t>», профориентационные занятия и занятия по формированию функциональной грамотности.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Формирование функциональной грамотности в </a:t>
            </a:r>
            <a:r>
              <a:rPr lang="ru-RU" dirty="0" smtClean="0"/>
              <a:t>урочной </a:t>
            </a:r>
            <a:r>
              <a:rPr lang="ru-RU" i="1" dirty="0" smtClean="0"/>
              <a:t>(часть, формируемая участниками образовательных отношений)</a:t>
            </a:r>
            <a:r>
              <a:rPr lang="ru-RU" dirty="0" smtClean="0"/>
              <a:t> </a:t>
            </a:r>
            <a:r>
              <a:rPr lang="ru-RU" dirty="0" smtClean="0"/>
              <a:t>и внеурочной деятельности.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Проект «Школа Минпросвещения» - концепция создания единого образовательного пространства в </a:t>
            </a:r>
            <a:r>
              <a:rPr lang="ru-RU" dirty="0" smtClean="0"/>
              <a:t>школах</a:t>
            </a:r>
            <a:r>
              <a:rPr lang="ru-RU" dirty="0" smtClean="0"/>
              <a:t>: 6 направлений</a:t>
            </a:r>
            <a:endParaRPr lang="ru-RU" dirty="0" smtClean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80675"/>
            <a:ext cx="12009120" cy="1026979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998103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Комплекс основных характеристик образования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Основная образовательная программа (ДО, НОО, ООО, СОО, АООП)</a:t>
            </a:r>
          </a:p>
          <a:p>
            <a:pPr marL="0" indent="0">
              <a:buNone/>
            </a:pPr>
            <a:r>
              <a:rPr lang="ru-RU" dirty="0" smtClean="0"/>
              <a:t>Учебный план</a:t>
            </a:r>
          </a:p>
          <a:p>
            <a:pPr marL="0" indent="0">
              <a:buNone/>
            </a:pPr>
            <a:r>
              <a:rPr lang="ru-RU" dirty="0" smtClean="0"/>
              <a:t>Календарный учебный график</a:t>
            </a:r>
          </a:p>
          <a:p>
            <a:pPr marL="0" indent="0">
              <a:buNone/>
            </a:pPr>
            <a:r>
              <a:rPr lang="ru-RU" dirty="0" smtClean="0"/>
              <a:t>Рабочие программы учебных предметов (модулей), учебных курсов, курсов внеурочной деятельности</a:t>
            </a:r>
          </a:p>
          <a:p>
            <a:pPr marL="0" indent="0">
              <a:buNone/>
            </a:pPr>
            <a:r>
              <a:rPr lang="ru-RU" dirty="0" smtClean="0"/>
              <a:t>Оценочные и методические материалы</a:t>
            </a:r>
          </a:p>
          <a:p>
            <a:pPr marL="0" indent="0">
              <a:buNone/>
            </a:pPr>
            <a:r>
              <a:rPr lang="ru-RU" dirty="0" smtClean="0"/>
              <a:t>Рабочая программа воспитания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Календарный план воспитания</a:t>
            </a:r>
          </a:p>
          <a:p>
            <a:pPr marL="0" indent="0">
              <a:buNone/>
            </a:pPr>
            <a:r>
              <a:rPr lang="ru-RU" dirty="0" smtClean="0"/>
              <a:t>Формы аттестации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0" y="80675"/>
            <a:ext cx="12009120" cy="1026979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736457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Комплекс основных характеристик образования</a:t>
            </a:r>
            <a:endParaRPr lang="ru-RU" sz="3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01727248"/>
              </p:ext>
            </p:extLst>
          </p:nvPr>
        </p:nvGraphicFramePr>
        <p:xfrm>
          <a:off x="838200" y="1825623"/>
          <a:ext cx="10187940" cy="43846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3970"/>
                <a:gridCol w="5093970"/>
              </a:tblGrid>
              <a:tr h="588385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Основная</a:t>
                      </a:r>
                      <a:r>
                        <a:rPr lang="ru-RU" baseline="0" dirty="0" smtClean="0"/>
                        <a:t> образовательная программа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ФГОС:</a:t>
                      </a:r>
                      <a:r>
                        <a:rPr lang="ru-RU" baseline="0" dirty="0" smtClean="0"/>
                        <a:t> требования к структуре, объему</a:t>
                      </a:r>
                      <a:endParaRPr lang="ru-RU" dirty="0"/>
                    </a:p>
                  </a:txBody>
                  <a:tcPr/>
                </a:tc>
              </a:tr>
              <a:tr h="588385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 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ФЗ-273, ст.2</a:t>
                      </a:r>
                      <a:endParaRPr lang="ru-RU" dirty="0"/>
                    </a:p>
                  </a:txBody>
                  <a:tcPr/>
                </a:tc>
              </a:tr>
              <a:tr h="588385">
                <a:tc>
                  <a:txBody>
                    <a:bodyPr/>
                    <a:lstStyle/>
                    <a:p>
                      <a:r>
                        <a:rPr lang="ru-RU" dirty="0" smtClean="0"/>
                        <a:t>Календарный учебный график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ФГОС: требования к структуре </a:t>
                      </a:r>
                      <a:endParaRPr lang="ru-RU" dirty="0"/>
                    </a:p>
                  </a:txBody>
                  <a:tcPr/>
                </a:tc>
              </a:tr>
              <a:tr h="588385"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Рабочие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ФГОС: требования к структуре</a:t>
                      </a:r>
                      <a:endParaRPr lang="ru-RU" dirty="0"/>
                    </a:p>
                  </a:txBody>
                  <a:tcPr/>
                </a:tc>
              </a:tr>
              <a:tr h="10155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/>
                        <a:t>Календарный</a:t>
                      </a:r>
                      <a:r>
                        <a:rPr lang="ru-RU" baseline="0" smtClean="0"/>
                        <a:t> план воспитания</a:t>
                      </a:r>
                      <a:endParaRPr lang="ru-RU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Утверждается ежегодно </a:t>
                      </a:r>
                      <a:r>
                        <a:rPr lang="ru-RU" dirty="0" err="1" smtClean="0"/>
                        <a:t>Минпросвещения</a:t>
                      </a:r>
                      <a:r>
                        <a:rPr lang="ru-RU" baseline="0" dirty="0" smtClean="0"/>
                        <a:t> РФ вместе с планом на учебный год</a:t>
                      </a:r>
                      <a:endParaRPr lang="ru-RU" dirty="0"/>
                    </a:p>
                  </a:txBody>
                  <a:tcPr/>
                </a:tc>
              </a:tr>
              <a:tr h="1015568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аттестации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Промежуточная аттестация</a:t>
                      </a:r>
                      <a:r>
                        <a:rPr lang="ru-RU" baseline="0" dirty="0" smtClean="0"/>
                        <a:t> - </a:t>
                      </a:r>
                      <a:r>
                        <a:rPr lang="ru-RU" dirty="0" smtClean="0"/>
                        <a:t>статья 58 ФЗ-273</a:t>
                      </a:r>
                    </a:p>
                    <a:p>
                      <a:r>
                        <a:rPr lang="ru-RU" dirty="0" smtClean="0"/>
                        <a:t>Итоговая</a:t>
                      </a:r>
                      <a:r>
                        <a:rPr lang="ru-RU" baseline="0" dirty="0" smtClean="0"/>
                        <a:t> аттестация – статья 59 ФЗ-273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0" y="80675"/>
            <a:ext cx="12009120" cy="1026979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64844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Качество образования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29) качество образования - комплексная характеристика образовательной деятельности и подготовки обучающегося, выражающая </a:t>
            </a:r>
            <a:r>
              <a:rPr lang="ru-RU" dirty="0" smtClean="0">
                <a:solidFill>
                  <a:srgbClr val="FF0000"/>
                </a:solidFill>
              </a:rPr>
              <a:t>степень их соответствия федеральным государственным образовательным стандартам</a:t>
            </a:r>
            <a:r>
              <a:rPr lang="ru-RU" dirty="0" smtClean="0"/>
              <a:t>, образовательным стандартам, федеральным государственным требованиям и (или) потребностям физического или юридического лица, в интересах которого осуществляется образовательная деятельность, в том числе </a:t>
            </a:r>
            <a:r>
              <a:rPr lang="ru-RU" dirty="0" smtClean="0">
                <a:solidFill>
                  <a:srgbClr val="FF0000"/>
                </a:solidFill>
              </a:rPr>
              <a:t>степень достижения планируемых результатов образовательной </a:t>
            </a:r>
            <a:r>
              <a:rPr lang="ru-RU" dirty="0" smtClean="0">
                <a:solidFill>
                  <a:srgbClr val="FF0000"/>
                </a:solidFill>
              </a:rPr>
              <a:t>программы</a:t>
            </a:r>
            <a:endParaRPr lang="ru-RU" dirty="0" smtClean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80675"/>
            <a:ext cx="12009120" cy="1026979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736457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Качество образования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ФГОС включает требования к: </a:t>
            </a:r>
          </a:p>
          <a:p>
            <a:pPr marL="0" indent="0">
              <a:buNone/>
            </a:pPr>
            <a:r>
              <a:rPr lang="ru-RU" dirty="0" smtClean="0"/>
              <a:t>1) структуре программ общего образования (в том числе соотношению из обязательной части и части, формируемой участниками образовательных отношений) и их объему;</a:t>
            </a:r>
          </a:p>
          <a:p>
            <a:pPr marL="0" indent="0">
              <a:buNone/>
            </a:pPr>
            <a:r>
              <a:rPr lang="ru-RU" dirty="0" smtClean="0"/>
              <a:t>2) условиям реализации  программ общего образования, в том числе кадровым, финансовым, материально-техническим;</a:t>
            </a:r>
          </a:p>
          <a:p>
            <a:pPr marL="0" indent="0">
              <a:buNone/>
            </a:pPr>
            <a:r>
              <a:rPr lang="ru-RU" dirty="0" smtClean="0"/>
              <a:t>3) результатам освоения программ общего образования.  </a:t>
            </a:r>
          </a:p>
          <a:p>
            <a:pPr marL="0" indent="0">
              <a:buNone/>
            </a:pPr>
            <a:r>
              <a:rPr lang="ru-RU" dirty="0" smtClean="0"/>
              <a:t>Результаты: предметные,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, личностные.</a:t>
            </a:r>
          </a:p>
          <a:p>
            <a:pPr marL="0" indent="0">
              <a:buNone/>
            </a:pPr>
            <a:r>
              <a:rPr lang="ru-RU" dirty="0" smtClean="0"/>
              <a:t>Универсальные учебные действия: познавательные, коммуникативные и регулятивные.</a:t>
            </a:r>
            <a:endParaRPr lang="ru-RU" dirty="0" smtClean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80675"/>
            <a:ext cx="12009120" cy="1026979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736457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Интернет-ресурсы</a:t>
            </a:r>
            <a:endParaRPr lang="ru-RU" sz="3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6683484"/>
              </p:ext>
            </p:extLst>
          </p:nvPr>
        </p:nvGraphicFramePr>
        <p:xfrm>
          <a:off x="838200" y="1705235"/>
          <a:ext cx="10187940" cy="3788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3970"/>
                <a:gridCol w="5093970"/>
              </a:tblGrid>
              <a:tr h="588385"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Единое содержание</a:t>
                      </a:r>
                      <a:r>
                        <a:rPr lang="ru-RU" baseline="0" dirty="0" smtClean="0"/>
                        <a:t> общего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https://edsoo.ru/</a:t>
                      </a:r>
                      <a:endParaRPr lang="ru-RU" dirty="0"/>
                    </a:p>
                  </a:txBody>
                  <a:tcPr/>
                </a:tc>
              </a:tr>
              <a:tr h="588385"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Институт развития образования Республики Татарстан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http://www.irort.ru/</a:t>
                      </a:r>
                      <a:endParaRPr lang="ru-RU" dirty="0"/>
                    </a:p>
                  </a:txBody>
                  <a:tcPr/>
                </a:tc>
              </a:tr>
              <a:tr h="588385">
                <a:tc>
                  <a:txBody>
                    <a:bodyPr/>
                    <a:lstStyle/>
                    <a:p>
                      <a:r>
                        <a:rPr lang="ru-RU" dirty="0" smtClean="0"/>
                        <a:t>Федеральная служба по надзору в сфере образования и науки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https://obrnadzor.gov.ru/</a:t>
                      </a:r>
                      <a:endParaRPr lang="ru-RU" dirty="0"/>
                    </a:p>
                  </a:txBody>
                  <a:tcPr/>
                </a:tc>
              </a:tr>
              <a:tr h="588385"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Министерство просвещения Российской</a:t>
                      </a:r>
                      <a:r>
                        <a:rPr lang="ru-RU" baseline="0" dirty="0" smtClean="0"/>
                        <a:t> Федерации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https://edu.gov.ru/</a:t>
                      </a:r>
                      <a:endParaRPr lang="ru-RU" dirty="0"/>
                    </a:p>
                  </a:txBody>
                  <a:tcPr/>
                </a:tc>
              </a:tr>
              <a:tr h="557792"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Министерство образования и науки Республики Татарстан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https://mon.tatarstan.ru/</a:t>
                      </a:r>
                      <a:endParaRPr lang="ru-RU" dirty="0"/>
                    </a:p>
                  </a:txBody>
                  <a:tcPr/>
                </a:tc>
              </a:tr>
              <a:tr h="519692">
                <a:tc>
                  <a:txBody>
                    <a:bodyPr/>
                    <a:lstStyle/>
                    <a:p>
                      <a:r>
                        <a:rPr lang="ru-RU" dirty="0" smtClean="0"/>
                        <a:t>Департамент надзора и контроля в сфере образования Республики Татарстан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https://obrnadzor.tatarstan.ru/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0" y="80675"/>
            <a:ext cx="12009120" cy="1026979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07851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"/>
            <a:ext cx="12118660" cy="955253"/>
            <a:chOff x="0" y="1"/>
            <a:chExt cx="12118660" cy="955253"/>
          </a:xfrm>
        </p:grpSpPr>
        <p:grpSp>
          <p:nvGrpSpPr>
            <p:cNvPr id="5" name="Группа 11"/>
            <p:cNvGrpSpPr/>
            <p:nvPr/>
          </p:nvGrpSpPr>
          <p:grpSpPr>
            <a:xfrm>
              <a:off x="0" y="1"/>
              <a:ext cx="11128075" cy="955253"/>
              <a:chOff x="0" y="1"/>
              <a:chExt cx="11128075" cy="955253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0" y="1"/>
                <a:ext cx="1406106" cy="955253"/>
              </a:xfrm>
              <a:prstGeom prst="rect">
                <a:avLst/>
              </a:prstGeom>
            </p:spPr>
          </p:pic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1328468" y="785004"/>
                <a:ext cx="9799607" cy="8626"/>
              </a:xfrm>
              <a:prstGeom prst="line">
                <a:avLst/>
              </a:prstGeom>
              <a:ln w="381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69576"/>
            <a:ext cx="10515600" cy="885678"/>
          </a:xfrm>
        </p:spPr>
        <p:txBody>
          <a:bodyPr/>
          <a:lstStyle/>
          <a:p>
            <a:pPr algn="ctr"/>
            <a:r>
              <a:rPr lang="ru-RU" dirty="0" smtClean="0"/>
              <a:t>Модули методического сопровождения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5909" y="1044799"/>
            <a:ext cx="118739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14934724"/>
              </p:ext>
            </p:extLst>
          </p:nvPr>
        </p:nvGraphicFramePr>
        <p:xfrm>
          <a:off x="0" y="1383958"/>
          <a:ext cx="12118660" cy="5338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390332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046" y="221976"/>
            <a:ext cx="10515600" cy="6983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Нормативно-правовая основа </a:t>
            </a:r>
            <a:br>
              <a:rPr lang="ru-RU" dirty="0" smtClean="0"/>
            </a:br>
            <a:r>
              <a:rPr lang="ru-RU" dirty="0" smtClean="0"/>
              <a:t>в сфере образования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9148430"/>
              </p:ext>
            </p:extLst>
          </p:nvPr>
        </p:nvGraphicFramePr>
        <p:xfrm>
          <a:off x="347869" y="1093305"/>
          <a:ext cx="11270973" cy="54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152400" y="152401"/>
            <a:ext cx="12118660" cy="955253"/>
            <a:chOff x="0" y="1"/>
            <a:chExt cx="12118660" cy="955253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017456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046" y="221976"/>
            <a:ext cx="10515600" cy="6983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Нормативно-правовая основа </a:t>
            </a:r>
            <a:br>
              <a:rPr lang="ru-RU" dirty="0" smtClean="0"/>
            </a:br>
            <a:r>
              <a:rPr lang="ru-RU" dirty="0" smtClean="0"/>
              <a:t>в сфере образования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52400" y="152401"/>
            <a:ext cx="11844130" cy="871329"/>
            <a:chOff x="0" y="1"/>
            <a:chExt cx="12118660" cy="955253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5276" y="1328668"/>
            <a:ext cx="10883871" cy="523115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Федеральный уровень:</a:t>
            </a:r>
          </a:p>
          <a:p>
            <a:pPr marL="0" indent="0">
              <a:buNone/>
            </a:pPr>
            <a:r>
              <a:rPr lang="ru-RU" dirty="0" smtClean="0"/>
              <a:t>Президент Российской Федерации</a:t>
            </a:r>
          </a:p>
          <a:p>
            <a:pPr marL="0" indent="0">
              <a:buNone/>
            </a:pPr>
            <a:r>
              <a:rPr lang="ru-RU" dirty="0" smtClean="0"/>
              <a:t>Государственная Дума Российской Федерации</a:t>
            </a:r>
          </a:p>
          <a:p>
            <a:pPr marL="0" indent="0">
              <a:buNone/>
            </a:pPr>
            <a:r>
              <a:rPr lang="ru-RU" dirty="0" smtClean="0"/>
              <a:t>Правительство Российской Федерации</a:t>
            </a:r>
          </a:p>
          <a:p>
            <a:pPr marL="0" indent="0">
              <a:buNone/>
            </a:pPr>
            <a:r>
              <a:rPr lang="ru-RU" dirty="0" smtClean="0"/>
              <a:t>Министерство просвещения Российской Федерации</a:t>
            </a:r>
          </a:p>
          <a:p>
            <a:pPr marL="0" indent="0">
              <a:buNone/>
            </a:pPr>
            <a:r>
              <a:rPr lang="ru-RU" dirty="0" smtClean="0"/>
              <a:t>Федеральная служба по надзору в сфере образования и науки</a:t>
            </a:r>
          </a:p>
          <a:p>
            <a:r>
              <a:rPr lang="ru-RU" dirty="0" smtClean="0"/>
              <a:t>Региональный уровень:</a:t>
            </a:r>
          </a:p>
          <a:p>
            <a:pPr marL="0" indent="0">
              <a:buNone/>
            </a:pPr>
            <a:r>
              <a:rPr lang="ru-RU" dirty="0" smtClean="0"/>
              <a:t>Президент Республики Татарстан</a:t>
            </a:r>
          </a:p>
          <a:p>
            <a:pPr marL="0" indent="0">
              <a:buNone/>
            </a:pPr>
            <a:r>
              <a:rPr lang="ru-RU" dirty="0" smtClean="0"/>
              <a:t>Кабинет Министров Республики Татарстан</a:t>
            </a:r>
          </a:p>
          <a:p>
            <a:pPr marL="0" indent="0">
              <a:buNone/>
            </a:pPr>
            <a:r>
              <a:rPr lang="ru-RU" dirty="0" smtClean="0"/>
              <a:t>Министерство образования и науки Республики Татарстан</a:t>
            </a:r>
          </a:p>
          <a:p>
            <a:r>
              <a:rPr lang="ru-RU" dirty="0" smtClean="0"/>
              <a:t>Муниципальный уровень:</a:t>
            </a:r>
          </a:p>
          <a:p>
            <a:pPr marL="0" indent="0">
              <a:buNone/>
            </a:pPr>
            <a:r>
              <a:rPr lang="ru-RU" dirty="0" smtClean="0"/>
              <a:t>Исполнительный комитет Алексеевского муниципального района Республики Татарстан</a:t>
            </a:r>
          </a:p>
          <a:p>
            <a:pPr marL="0" indent="0">
              <a:buNone/>
            </a:pPr>
            <a:r>
              <a:rPr lang="ru-RU" dirty="0" smtClean="0"/>
              <a:t>МКУ «Отдел образования Алексеевского муниципального района Республики Татарстан»</a:t>
            </a:r>
          </a:p>
          <a:p>
            <a:r>
              <a:rPr lang="ru-RU" dirty="0" smtClean="0"/>
              <a:t>Локальный уровень:</a:t>
            </a:r>
          </a:p>
          <a:p>
            <a:pPr marL="0" indent="0">
              <a:buNone/>
            </a:pPr>
            <a:r>
              <a:rPr lang="ru-RU" dirty="0" smtClean="0"/>
              <a:t>Образовательная организация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9174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046" y="221976"/>
            <a:ext cx="10515600" cy="6983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Нормативно-правовая основа </a:t>
            </a:r>
            <a:br>
              <a:rPr lang="ru-RU" dirty="0" smtClean="0"/>
            </a:br>
            <a:r>
              <a:rPr lang="ru-RU" dirty="0" smtClean="0"/>
              <a:t>в сфере образования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52400" y="152401"/>
            <a:ext cx="12118660" cy="955253"/>
            <a:chOff x="0" y="1"/>
            <a:chExt cx="12118660" cy="955253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529" y="1510748"/>
            <a:ext cx="11151705" cy="49198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Федеральный закон от 29.12.2012 года № 273-ФЗ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«Об образовании в </a:t>
            </a:r>
            <a:r>
              <a:rPr lang="ru-RU" b="1" dirty="0">
                <a:solidFill>
                  <a:srgbClr val="0070C0"/>
                </a:solidFill>
              </a:rPr>
              <a:t>Российской Федерации»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устанавливает</a:t>
            </a:r>
            <a:r>
              <a:rPr lang="ru-RU" dirty="0" smtClean="0"/>
              <a:t> </a:t>
            </a:r>
            <a:r>
              <a:rPr lang="ru-RU" dirty="0"/>
              <a:t>правовые, организационные и экономические </a:t>
            </a:r>
            <a:r>
              <a:rPr lang="ru-RU" dirty="0">
                <a:solidFill>
                  <a:srgbClr val="FF0000"/>
                </a:solidFill>
              </a:rPr>
              <a:t>основы образования в Российской Федерации</a:t>
            </a:r>
            <a:r>
              <a:rPr lang="ru-RU" dirty="0"/>
              <a:t>, основные принципы государственной политики Российской Федерации в сфере образования, общие правила функционирования системы образования и осуществления образовательной деятельности, определяет правовое положение участников отношений в сфере образования.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Информационный портал по внедрению эффективных организационно-управленческих и финансово-экономических механизмов, структурных и нормативных изменений, инноваций – «Реализация Федерального закона «Об образовании в Российской Федерации»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ru-RU" dirty="0" smtClean="0"/>
              <a:t>(273-фз.рф)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9212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9886" y="516383"/>
            <a:ext cx="10515600" cy="698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Федеральный закон от 29.12.2012 года № 273-ФЗ </a:t>
            </a:r>
            <a:br>
              <a:rPr lang="ru-RU" sz="3200" b="1" dirty="0">
                <a:solidFill>
                  <a:srgbClr val="0070C0"/>
                </a:solidFill>
              </a:rPr>
            </a:br>
            <a:r>
              <a:rPr lang="ru-RU" sz="3200" b="1" dirty="0">
                <a:solidFill>
                  <a:srgbClr val="0070C0"/>
                </a:solidFill>
              </a:rPr>
              <a:t>«Об образовании в Российской Федерации» </a:t>
            </a:r>
            <a:br>
              <a:rPr lang="ru-RU" sz="3200" b="1" dirty="0">
                <a:solidFill>
                  <a:srgbClr val="0070C0"/>
                </a:solidFill>
              </a:rPr>
            </a:br>
            <a:endParaRPr lang="ru-RU" sz="32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52400" y="152401"/>
            <a:ext cx="12118660" cy="955253"/>
            <a:chOff x="0" y="1"/>
            <a:chExt cx="12118660" cy="955253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529" y="1510748"/>
            <a:ext cx="11151705" cy="4919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Статья 2 – </a:t>
            </a:r>
            <a:r>
              <a:rPr lang="ru-RU" dirty="0" smtClean="0">
                <a:solidFill>
                  <a:srgbClr val="FF0000"/>
                </a:solidFill>
              </a:rPr>
              <a:t>основные понятия</a:t>
            </a:r>
            <a:r>
              <a:rPr lang="ru-RU" dirty="0" smtClean="0"/>
              <a:t> и определения (34), которые используются в сфере образования.</a:t>
            </a:r>
          </a:p>
          <a:p>
            <a:pPr marL="0" indent="0" algn="just">
              <a:buNone/>
            </a:pPr>
            <a:r>
              <a:rPr lang="ru-RU" dirty="0" smtClean="0"/>
              <a:t>Статья 5 – «</a:t>
            </a:r>
            <a:r>
              <a:rPr lang="ru-RU" dirty="0" smtClean="0">
                <a:solidFill>
                  <a:srgbClr val="000000"/>
                </a:solidFill>
                <a:latin typeface="PTSerifRegular"/>
              </a:rPr>
              <a:t>В </a:t>
            </a:r>
            <a:r>
              <a:rPr lang="ru-RU" dirty="0">
                <a:solidFill>
                  <a:srgbClr val="000000"/>
                </a:solidFill>
                <a:latin typeface="PTSerifRegular"/>
              </a:rPr>
              <a:t>Российской Федерации гарантируются общедоступность и бесплатность в соответствии с </a:t>
            </a:r>
            <a:r>
              <a:rPr lang="ru-RU" dirty="0">
                <a:solidFill>
                  <a:srgbClr val="FF0000"/>
                </a:solidFill>
                <a:latin typeface="PTSerifRegular"/>
              </a:rPr>
              <a:t>федеральными государственными образовательными стандартами </a:t>
            </a:r>
            <a:r>
              <a:rPr lang="ru-RU" dirty="0">
                <a:solidFill>
                  <a:srgbClr val="000000"/>
                </a:solidFill>
                <a:latin typeface="PTSerifRegular"/>
              </a:rPr>
              <a:t>дошкольного, начального общего, основного общего и среднего общего образования, среднего профессионального образования, а также на конкурсной основе бесплатность высшего образования, если образование данного уровня гражданин получает впервые.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9817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Федеральные государственные образовательные стандарты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03246446"/>
              </p:ext>
            </p:extLst>
          </p:nvPr>
        </p:nvGraphicFramePr>
        <p:xfrm>
          <a:off x="355600" y="1825625"/>
          <a:ext cx="11470640" cy="4920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5320"/>
                <a:gridCol w="5735320"/>
              </a:tblGrid>
              <a:tr h="344941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дошкольного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</a:t>
                      </a:r>
                      <a:r>
                        <a:rPr lang="ru-RU" dirty="0" err="1" smtClean="0"/>
                        <a:t>Минобрнауки</a:t>
                      </a:r>
                      <a:r>
                        <a:rPr lang="ru-RU" baseline="0" dirty="0" smtClean="0"/>
                        <a:t> РФ от 17.12.2003 г. № 1155</a:t>
                      </a:r>
                      <a:endParaRPr lang="ru-RU" dirty="0"/>
                    </a:p>
                  </a:txBody>
                  <a:tcPr/>
                </a:tc>
              </a:tr>
              <a:tr h="344941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начального общего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</a:t>
                      </a:r>
                      <a:r>
                        <a:rPr lang="ru-RU" dirty="0" err="1" smtClean="0"/>
                        <a:t>Минобрнауки</a:t>
                      </a:r>
                      <a:r>
                        <a:rPr lang="ru-RU" baseline="0" dirty="0" smtClean="0"/>
                        <a:t> РФ от 06.10.2009 г. № 373</a:t>
                      </a:r>
                      <a:endParaRPr lang="ru-RU" dirty="0"/>
                    </a:p>
                  </a:txBody>
                  <a:tcPr/>
                </a:tc>
              </a:tr>
              <a:tr h="344941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начального общего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</a:t>
                      </a:r>
                      <a:r>
                        <a:rPr lang="ru-RU" dirty="0" err="1" smtClean="0"/>
                        <a:t>Минпросвещения</a:t>
                      </a:r>
                      <a:r>
                        <a:rPr lang="ru-RU" dirty="0" smtClean="0"/>
                        <a:t> РФ</a:t>
                      </a:r>
                      <a:r>
                        <a:rPr lang="ru-RU" baseline="0" dirty="0" smtClean="0"/>
                        <a:t> от 31.05.2021 г.№ 286</a:t>
                      </a:r>
                      <a:endParaRPr lang="ru-RU" dirty="0"/>
                    </a:p>
                  </a:txBody>
                  <a:tcPr/>
                </a:tc>
              </a:tr>
              <a:tr h="344941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основного общего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</a:t>
                      </a:r>
                      <a:r>
                        <a:rPr lang="ru-RU" dirty="0" err="1" smtClean="0"/>
                        <a:t>Минобрнауки</a:t>
                      </a:r>
                      <a:r>
                        <a:rPr lang="ru-RU" baseline="0" dirty="0" smtClean="0"/>
                        <a:t> РФ от 17.12.2010 г. № 1897</a:t>
                      </a:r>
                      <a:endParaRPr lang="ru-RU" dirty="0"/>
                    </a:p>
                  </a:txBody>
                  <a:tcPr/>
                </a:tc>
              </a:tr>
              <a:tr h="344941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основного общего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</a:t>
                      </a:r>
                      <a:r>
                        <a:rPr lang="ru-RU" dirty="0" err="1" smtClean="0"/>
                        <a:t>Минпросвещения</a:t>
                      </a:r>
                      <a:r>
                        <a:rPr lang="ru-RU" baseline="0" dirty="0" smtClean="0"/>
                        <a:t> РФ от 31.05.2021 г. № 287</a:t>
                      </a:r>
                      <a:endParaRPr lang="ru-RU" dirty="0"/>
                    </a:p>
                  </a:txBody>
                  <a:tcPr/>
                </a:tc>
              </a:tr>
              <a:tr h="344941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среднего общего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</a:t>
                      </a:r>
                      <a:r>
                        <a:rPr lang="ru-RU" dirty="0" err="1" smtClean="0"/>
                        <a:t>Минобрнауки</a:t>
                      </a:r>
                      <a:r>
                        <a:rPr lang="ru-RU" dirty="0" smtClean="0"/>
                        <a:t> РФ от 17.05.2012 г. № 413</a:t>
                      </a:r>
                      <a:endParaRPr lang="ru-RU" dirty="0"/>
                    </a:p>
                  </a:txBody>
                  <a:tcPr/>
                </a:tc>
              </a:tr>
              <a:tr h="344941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РЕЕСТР - </a:t>
                      </a:r>
                      <a:r>
                        <a:rPr lang="en-US" dirty="0" smtClean="0">
                          <a:hlinkClick r:id="rId2"/>
                        </a:rPr>
                        <a:t>https://fgosreestr.ru/educational_standard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3647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обучающихся с ограниченными</a:t>
                      </a:r>
                      <a:r>
                        <a:rPr lang="ru-RU" baseline="0" dirty="0" smtClean="0"/>
                        <a:t> возможностями здоровья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</a:t>
                      </a:r>
                      <a:r>
                        <a:rPr lang="ru-RU" dirty="0" err="1" smtClean="0"/>
                        <a:t>Минобрнауки</a:t>
                      </a:r>
                      <a:r>
                        <a:rPr lang="ru-RU" dirty="0" smtClean="0"/>
                        <a:t> РФ от 19.12.2014 г. № 1598</a:t>
                      </a:r>
                      <a:endParaRPr lang="ru-RU" dirty="0"/>
                    </a:p>
                  </a:txBody>
                  <a:tcPr/>
                </a:tc>
              </a:tr>
              <a:tr h="440055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https://docs.edu.gov.ru/document/e2bb03c57325d29c7fef3910a36d9a30/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3647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обучающихся </a:t>
                      </a:r>
                      <a:r>
                        <a:rPr lang="ru-RU" baseline="0" dirty="0" smtClean="0"/>
                        <a:t> с умственной отсталостью (интеллектуальными нарушениями)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</a:t>
                      </a:r>
                      <a:r>
                        <a:rPr lang="ru-RU" dirty="0" err="1" smtClean="0"/>
                        <a:t>Минобрнауки</a:t>
                      </a:r>
                      <a:r>
                        <a:rPr lang="ru-RU" dirty="0" smtClean="0"/>
                        <a:t> РФ от</a:t>
                      </a:r>
                      <a:r>
                        <a:rPr lang="ru-RU" baseline="0" dirty="0" smtClean="0"/>
                        <a:t> 19.12.2014 г. № 1599</a:t>
                      </a:r>
                      <a:endParaRPr lang="ru-RU" dirty="0"/>
                    </a:p>
                  </a:txBody>
                  <a:tcPr/>
                </a:tc>
              </a:tr>
              <a:tr h="603647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https://docs.edu.gov.ru/document/2173be39620e82f3ffdc35693b932846/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152400" y="152401"/>
            <a:ext cx="12118660" cy="955253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018377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Основные и иные виды деятельности по уставу.</a:t>
            </a:r>
            <a:br>
              <a:rPr lang="ru-RU" sz="3600" dirty="0" smtClean="0"/>
            </a:br>
            <a:r>
              <a:rPr lang="ru-RU" sz="3600" dirty="0" smtClean="0"/>
              <a:t>Приоритетные направления образовательной политики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Устав: пункты 2.6 и 2.7 – основные и иные виды деятельности. Устав разрабатывает и утверждает Учредитель. </a:t>
            </a:r>
          </a:p>
          <a:p>
            <a:pPr marL="0" indent="0">
              <a:buNone/>
            </a:pPr>
            <a:r>
              <a:rPr lang="ru-RU" dirty="0" smtClean="0"/>
              <a:t>Пункт 4.10 – компетенция Директора.</a:t>
            </a:r>
          </a:p>
          <a:p>
            <a:pPr marL="0" indent="0">
              <a:buNone/>
            </a:pPr>
            <a:r>
              <a:rPr lang="ru-RU" dirty="0" smtClean="0"/>
              <a:t>Пункт 4.26 – компетенция Общего собрания учреждения.</a:t>
            </a:r>
          </a:p>
          <a:p>
            <a:pPr marL="0" indent="0">
              <a:buNone/>
            </a:pPr>
            <a:r>
              <a:rPr lang="ru-RU" dirty="0" smtClean="0"/>
              <a:t>Пункт 4.34 – компетенция Педагогического совета учреждения. </a:t>
            </a:r>
          </a:p>
          <a:p>
            <a:pPr marL="0" indent="0">
              <a:buNone/>
            </a:pPr>
            <a:r>
              <a:rPr lang="ru-RU" dirty="0" smtClean="0"/>
              <a:t>Пункт 4.43 – компетенция Совета обучающихся.</a:t>
            </a:r>
          </a:p>
          <a:p>
            <a:pPr marL="0" indent="0">
              <a:buNone/>
            </a:pPr>
            <a:r>
              <a:rPr lang="ru-RU" dirty="0" smtClean="0"/>
              <a:t>Пункт 4.45, 4.46 – компетенция Родительского комитета. </a:t>
            </a:r>
          </a:p>
          <a:p>
            <a:pPr marL="0" indent="0">
              <a:buNone/>
            </a:pPr>
            <a:r>
              <a:rPr lang="ru-RU" dirty="0" smtClean="0"/>
              <a:t>Устав размещается на официальном сайте </a:t>
            </a:r>
            <a:r>
              <a:rPr lang="ru-RU" dirty="0"/>
              <a:t>в</a:t>
            </a:r>
            <a:r>
              <a:rPr lang="ru-RU" dirty="0" smtClean="0"/>
              <a:t> разделе «Сведения об образовательной организации» подраздел «Документы» (статья 29 ФЗ-273, приказ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от 14.08.2020 № 831)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0" y="80675"/>
            <a:ext cx="12009120" cy="1026979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440430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Основные виды деятельности по уставу.</a:t>
            </a:r>
            <a:br>
              <a:rPr lang="ru-RU" sz="3600" dirty="0" smtClean="0"/>
            </a:br>
            <a:r>
              <a:rPr lang="ru-RU" sz="3600" dirty="0" smtClean="0"/>
              <a:t>Приоритетные направления образовательной политики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Национальный проект «Образование»: федеральные и региональные проекты.</a:t>
            </a:r>
          </a:p>
          <a:p>
            <a:pPr marL="0" indent="0">
              <a:buNone/>
            </a:pPr>
            <a:r>
              <a:rPr lang="ru-RU" dirty="0" smtClean="0"/>
              <a:t>Августовское совещание</a:t>
            </a:r>
            <a:r>
              <a:rPr lang="en-US" dirty="0" smtClean="0"/>
              <a:t>/</a:t>
            </a:r>
            <a:r>
              <a:rPr lang="ru-RU" dirty="0" smtClean="0"/>
              <a:t>коллегия</a:t>
            </a:r>
            <a:r>
              <a:rPr lang="en-US" dirty="0" smtClean="0"/>
              <a:t>/</a:t>
            </a:r>
            <a:r>
              <a:rPr lang="ru-RU" dirty="0" smtClean="0"/>
              <a:t>августовское заседание педагогического совета – подведение итогов учебного года, определение приоритетов, постановка цели и задач на новый учебный год.</a:t>
            </a:r>
          </a:p>
          <a:p>
            <a:pPr marL="0" indent="0">
              <a:buNone/>
            </a:pPr>
            <a:r>
              <a:rPr lang="ru-RU" dirty="0" smtClean="0"/>
              <a:t>Сайт </a:t>
            </a:r>
            <a:r>
              <a:rPr lang="ru-RU" dirty="0" err="1" smtClean="0"/>
              <a:t>Минпросвещения</a:t>
            </a:r>
            <a:r>
              <a:rPr lang="ru-RU" dirty="0" smtClean="0"/>
              <a:t> РФ -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edu.gov.ru/national-project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Сайт МОН РТ -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mon.tatarstan.ru/avgustovskoe-soveshchanie-2022.htm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Сайт Отдела образования -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edu.tatar.ru/alekseevo/aleks/page3777291.htm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80675"/>
            <a:ext cx="12009120" cy="1026979"/>
            <a:chOff x="0" y="1"/>
            <a:chExt cx="12118660" cy="95525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406106" cy="955253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435494" y="69576"/>
              <a:ext cx="1683166" cy="588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69370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4643</TotalTime>
  <Words>1012</Words>
  <Application>Microsoft Office PowerPoint</Application>
  <PresentationFormat>Произвольный</PresentationFormat>
  <Paragraphs>133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Муниципальное казенное учреждение «Отдел образования Алексеевского муниципального района Республики Татарстан»  Модульный принцип методического сопровождения начинающих заместителей директоров по учебной работе </vt:lpstr>
      <vt:lpstr>Модули методического сопровождения</vt:lpstr>
      <vt:lpstr>Нормативно-правовая основа  в сфере образования</vt:lpstr>
      <vt:lpstr>Нормативно-правовая основа  в сфере образования</vt:lpstr>
      <vt:lpstr>Нормативно-правовая основа  в сфере образования</vt:lpstr>
      <vt:lpstr>Федеральный закон от 29.12.2012 года № 273-ФЗ  «Об образовании в Российской Федерации»  </vt:lpstr>
      <vt:lpstr>Федеральные государственные образовательные стандарты</vt:lpstr>
      <vt:lpstr>Основные и иные виды деятельности по уставу. Приоритетные направления образовательной политики</vt:lpstr>
      <vt:lpstr>Основные виды деятельности по уставу. Приоритетные направления образовательной политики</vt:lpstr>
      <vt:lpstr>Приоритетные направления образовательной политики</vt:lpstr>
      <vt:lpstr>Комплекс основных характеристик образования</vt:lpstr>
      <vt:lpstr>Комплекс основных характеристик образования</vt:lpstr>
      <vt:lpstr>Качество образования</vt:lpstr>
      <vt:lpstr>Качество образования</vt:lpstr>
      <vt:lpstr>Интернет-ресурсы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Дима</dc:creator>
  <cp:lastModifiedBy>роо</cp:lastModifiedBy>
  <cp:revision>469</cp:revision>
  <dcterms:created xsi:type="dcterms:W3CDTF">2019-10-20T06:27:43Z</dcterms:created>
  <dcterms:modified xsi:type="dcterms:W3CDTF">2022-09-22T04:57:59Z</dcterms:modified>
</cp:coreProperties>
</file>