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75" r:id="rId7"/>
    <p:sldId id="264" r:id="rId8"/>
    <p:sldId id="271" r:id="rId9"/>
    <p:sldId id="265" r:id="rId10"/>
    <p:sldId id="273" r:id="rId11"/>
    <p:sldId id="262" r:id="rId12"/>
    <p:sldId id="269" r:id="rId13"/>
    <p:sldId id="263" r:id="rId14"/>
    <p:sldId id="274" r:id="rId15"/>
    <p:sldId id="276" r:id="rId16"/>
    <p:sldId id="272" r:id="rId17"/>
    <p:sldId id="266" r:id="rId18"/>
    <p:sldId id="270" r:id="rId19"/>
    <p:sldId id="267" r:id="rId20"/>
    <p:sldId id="26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5D06F2-A6AA-46CE-B0D1-3A29BACC8D4F}"/>
              </a:ext>
            </a:extLst>
          </p:cNvPr>
          <p:cNvSpPr txBox="1"/>
          <p:nvPr/>
        </p:nvSpPr>
        <p:spPr>
          <a:xfrm>
            <a:off x="4200938" y="821634"/>
            <a:ext cx="507226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Проект</a:t>
            </a:r>
            <a:endParaRPr lang="ru-RU" altLang="ru-RU" sz="3600" dirty="0">
              <a:solidFill>
                <a:srgbClr val="FFC000"/>
              </a:solidFill>
            </a:endParaRPr>
          </a:p>
          <a:p>
            <a:endParaRPr lang="ru-RU" altLang="ru-RU" sz="3600" dirty="0"/>
          </a:p>
          <a:p>
            <a:pPr algn="ctr"/>
            <a:r>
              <a:rPr lang="ru-RU" altLang="ru-RU" sz="3600" dirty="0"/>
              <a:t>Русская народная игрушка Матрешка- как символ России </a:t>
            </a:r>
          </a:p>
          <a:p>
            <a:pPr algn="ctr"/>
            <a:endParaRPr lang="ru-RU" altLang="ru-RU" sz="2800" dirty="0"/>
          </a:p>
          <a:p>
            <a:pPr algn="ctr"/>
            <a:endParaRPr lang="ru-RU" altLang="ru-RU" sz="2800" dirty="0"/>
          </a:p>
          <a:p>
            <a:pPr algn="ctr"/>
            <a:endParaRPr lang="ru-RU" altLang="ru-RU" sz="2800" dirty="0"/>
          </a:p>
          <a:p>
            <a:pPr algn="ctr"/>
            <a:r>
              <a:rPr lang="ru-RU" altLang="ru-RU" sz="2000" dirty="0"/>
              <a:t>Подготовила воспитатель </a:t>
            </a:r>
            <a:r>
              <a:rPr lang="ru-RU" altLang="ru-RU" sz="2000" dirty="0" err="1"/>
              <a:t>Березюк</a:t>
            </a:r>
            <a:r>
              <a:rPr lang="ru-RU" altLang="ru-RU" sz="2000" dirty="0"/>
              <a:t> Н.В.</a:t>
            </a:r>
          </a:p>
          <a:p>
            <a:pPr algn="ctr"/>
            <a:r>
              <a:rPr lang="ru-RU" altLang="ru-RU" dirty="0"/>
              <a:t>2023 г.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2EE29-10A9-4DD4-94CC-A20A8809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" y="417587"/>
            <a:ext cx="2994992" cy="54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93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E0BD1B-5AED-4E07-95C7-2BD56D701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4"/>
          <a:stretch/>
        </p:blipFill>
        <p:spPr>
          <a:xfrm>
            <a:off x="490329" y="437346"/>
            <a:ext cx="8812697" cy="61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7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36A4F3-0C98-4C20-94E5-7C19A8AA95E6}"/>
              </a:ext>
            </a:extLst>
          </p:cNvPr>
          <p:cNvSpPr txBox="1"/>
          <p:nvPr/>
        </p:nvSpPr>
        <p:spPr>
          <a:xfrm>
            <a:off x="689113" y="569843"/>
            <a:ext cx="84648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dirty="0"/>
              <a:t>Украшаем сарафан матрешкам</a:t>
            </a:r>
            <a:r>
              <a:rPr lang="ru-RU" altLang="ru-RU" sz="1800" dirty="0"/>
              <a:t> </a:t>
            </a:r>
            <a:br>
              <a:rPr lang="ru-RU" altLang="ru-RU" sz="1800" dirty="0"/>
            </a:b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E7C9FE-2B76-44C4-AA40-0F78F54FF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3616"/>
            <a:ext cx="4161182" cy="3120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6E2483-7B29-4CE5-856D-E6D8224F4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2319130"/>
            <a:ext cx="5764696" cy="4323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83B69-5FD1-404D-B5CC-5493853A2592}"/>
              </a:ext>
            </a:extLst>
          </p:cNvPr>
          <p:cNvSpPr txBox="1"/>
          <p:nvPr/>
        </p:nvSpPr>
        <p:spPr>
          <a:xfrm>
            <a:off x="6652591" y="3869635"/>
            <a:ext cx="37768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altLang="ru-RU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altLang="ru-R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Алый, шелковый платочек,</a:t>
            </a:r>
            <a:br>
              <a:rPr lang="ru-RU" altLang="ru-RU" sz="1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altLang="ru-R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Яркий сарафан в цветочек,</a:t>
            </a:r>
            <a:br>
              <a:rPr lang="ru-RU" altLang="ru-RU" sz="1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altLang="ru-R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Упирается рука в деревянные бока!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952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22A2CD-8854-42EC-8DAE-BBF4E0722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208721"/>
            <a:ext cx="8587409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04FF9-175D-4BDB-AD05-CF6F8735606E}"/>
              </a:ext>
            </a:extLst>
          </p:cNvPr>
          <p:cNvSpPr txBox="1"/>
          <p:nvPr/>
        </p:nvSpPr>
        <p:spPr>
          <a:xfrm>
            <a:off x="583096" y="397565"/>
            <a:ext cx="8570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dirty="0"/>
              <a:t>Создаем панно «Хоровод матрешек»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13A25F-300D-4941-8BDF-F2B6F6C4D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3" t="3673" b="5601"/>
          <a:stretch/>
        </p:blipFill>
        <p:spPr>
          <a:xfrm>
            <a:off x="6892083" y="1775792"/>
            <a:ext cx="4523711" cy="48370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15C719-E52D-4C3B-8686-12E138A93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85"/>
          <a:stretch/>
        </p:blipFill>
        <p:spPr>
          <a:xfrm>
            <a:off x="279399" y="1043609"/>
            <a:ext cx="600765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FE2630-8C1A-4CA1-A125-823A8D25A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6" b="16540"/>
          <a:stretch/>
        </p:blipFill>
        <p:spPr>
          <a:xfrm>
            <a:off x="6682089" y="943788"/>
            <a:ext cx="4887061" cy="539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17CBD2-9DCC-4C74-990F-D320E4905EB0}"/>
              </a:ext>
            </a:extLst>
          </p:cNvPr>
          <p:cNvSpPr txBox="1"/>
          <p:nvPr/>
        </p:nvSpPr>
        <p:spPr>
          <a:xfrm>
            <a:off x="856421" y="3641634"/>
            <a:ext cx="74576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AB5EC7-AB5D-4E47-AF1C-6DC4B8F9D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3" r="9405" b="3300"/>
          <a:stretch/>
        </p:blipFill>
        <p:spPr>
          <a:xfrm>
            <a:off x="622850" y="551407"/>
            <a:ext cx="5740791" cy="48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57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6B4474-E97A-41FE-952E-945587517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9"/>
          <a:stretch/>
        </p:blipFill>
        <p:spPr>
          <a:xfrm>
            <a:off x="1127539" y="272084"/>
            <a:ext cx="7088808" cy="5692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5EC6AB-F825-4E73-BB09-DD32FADAFBC5}"/>
              </a:ext>
            </a:extLst>
          </p:cNvPr>
          <p:cNvSpPr txBox="1"/>
          <p:nvPr/>
        </p:nvSpPr>
        <p:spPr>
          <a:xfrm>
            <a:off x="2065131" y="3326296"/>
            <a:ext cx="708880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  <a:p>
            <a:endParaRPr lang="ru-RU" altLang="ru-RU" dirty="0"/>
          </a:p>
          <a:p>
            <a:endParaRPr lang="ru-RU" altLang="ru-RU" sz="1800" dirty="0"/>
          </a:p>
          <a:p>
            <a:endParaRPr lang="ru-RU" altLang="ru-RU" dirty="0"/>
          </a:p>
          <a:p>
            <a:r>
              <a:rPr lang="ru-RU" altLang="ru-RU" sz="2400" dirty="0"/>
              <a:t>Во поле березка стояла…..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6740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22002C-DAE2-45B8-A524-36F423D86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1" y="357807"/>
            <a:ext cx="8481393" cy="63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3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2B19CB-7251-464A-A0B5-2550AA900DCC}"/>
              </a:ext>
            </a:extLst>
          </p:cNvPr>
          <p:cNvSpPr txBox="1"/>
          <p:nvPr/>
        </p:nvSpPr>
        <p:spPr>
          <a:xfrm>
            <a:off x="808382" y="397566"/>
            <a:ext cx="97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Итог проекта: Развлечение «В гостях у матрешки»</a:t>
            </a:r>
          </a:p>
          <a:p>
            <a:endParaRPr lang="ru-RU" altLang="ru-RU" sz="2400" dirty="0"/>
          </a:p>
          <a:p>
            <a:r>
              <a:rPr lang="ru-RU" altLang="ru-RU" sz="2400" dirty="0"/>
              <a:t>                                     Танцуем   танец «Русские матрешки»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DA7A7E-B025-4C15-AF03-E18E50229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1" y="984478"/>
            <a:ext cx="2779139" cy="27791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71FCC-02C3-49BA-943A-461076566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29" y="2783605"/>
            <a:ext cx="3795740" cy="37957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7A283-1FE2-4E4F-A232-CD119EBAF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080" y="170485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5E97F0-8FA2-4368-8D5F-B0EDEAA84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62" r="7681" b="1690"/>
          <a:stretch/>
        </p:blipFill>
        <p:spPr>
          <a:xfrm>
            <a:off x="1232453" y="650827"/>
            <a:ext cx="7368209" cy="602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27DD01-3FBE-4732-8A46-C1FDCE219B19}"/>
              </a:ext>
            </a:extLst>
          </p:cNvPr>
          <p:cNvSpPr txBox="1"/>
          <p:nvPr/>
        </p:nvSpPr>
        <p:spPr>
          <a:xfrm>
            <a:off x="1948070" y="185530"/>
            <a:ext cx="7205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Чаепитие  матрешек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058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C471A2-6711-4B7D-B971-E15C11288517}"/>
              </a:ext>
            </a:extLst>
          </p:cNvPr>
          <p:cNvSpPr txBox="1"/>
          <p:nvPr/>
        </p:nvSpPr>
        <p:spPr>
          <a:xfrm>
            <a:off x="2093843" y="92765"/>
            <a:ext cx="7248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Пьем чай из самовара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36496F-A3AF-4991-899A-33185200F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38" y="797290"/>
            <a:ext cx="5506280" cy="5506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C13D96-FF44-4736-A74A-C586BFF31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4"/>
          <a:stretch/>
        </p:blipFill>
        <p:spPr>
          <a:xfrm>
            <a:off x="6096000" y="397565"/>
            <a:ext cx="5537176" cy="4981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82F9A4-A2C6-48B4-B89F-7497D09F5CA0}"/>
              </a:ext>
            </a:extLst>
          </p:cNvPr>
          <p:cNvSpPr txBox="1"/>
          <p:nvPr/>
        </p:nvSpPr>
        <p:spPr>
          <a:xfrm>
            <a:off x="6586330" y="3429000"/>
            <a:ext cx="5234032" cy="3223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/>
          </a:p>
          <a:p>
            <a:endParaRPr lang="ru-RU" dirty="0"/>
          </a:p>
          <a:p>
            <a:endParaRPr lang="ru-RU" sz="1800" dirty="0"/>
          </a:p>
          <a:p>
            <a:endParaRPr lang="ru-RU" dirty="0"/>
          </a:p>
          <a:p>
            <a:endParaRPr lang="ru-RU" sz="1800" dirty="0"/>
          </a:p>
          <a:p>
            <a:endParaRPr lang="ru-RU" dirty="0"/>
          </a:p>
          <a:p>
            <a:endParaRPr lang="ru-RU" sz="1800" dirty="0"/>
          </a:p>
          <a:p>
            <a:r>
              <a:rPr lang="ru-RU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Кипяток из самовара, </a:t>
            </a:r>
          </a:p>
          <a:p>
            <a:r>
              <a:rPr lang="ru-RU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В чашку красную налью</a:t>
            </a:r>
          </a:p>
          <a:p>
            <a:r>
              <a:rPr lang="ru-RU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Запах мяты, кольца пара</a:t>
            </a:r>
          </a:p>
          <a:p>
            <a:r>
              <a:rPr lang="ru-RU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И баранки… Ох, люблю!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8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2E9BD0-2902-4925-A021-37860FE7F26B}"/>
              </a:ext>
            </a:extLst>
          </p:cNvPr>
          <p:cNvSpPr txBox="1"/>
          <p:nvPr/>
        </p:nvSpPr>
        <p:spPr>
          <a:xfrm>
            <a:off x="1577009" y="1338470"/>
            <a:ext cx="7576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Тип проекта –краткосрочный, творческий, познавательный.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50741-2130-4F6C-AAD4-5B5F29DD7EE3}"/>
              </a:ext>
            </a:extLst>
          </p:cNvPr>
          <p:cNvSpPr txBox="1"/>
          <p:nvPr/>
        </p:nvSpPr>
        <p:spPr>
          <a:xfrm>
            <a:off x="1577009" y="2266122"/>
            <a:ext cx="7576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altLang="ru-RU" sz="2400" dirty="0"/>
          </a:p>
          <a:p>
            <a:r>
              <a:rPr lang="ru-RU" altLang="ru-RU" sz="2400" dirty="0"/>
              <a:t>Участники проекта: воспитатель, дети средней группы, родители.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074A1B-A1FD-4CA6-B897-C350BC73E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4" y="4191287"/>
            <a:ext cx="4715911" cy="265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33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3CA087-488A-40B0-AA7A-104AE11C3801}"/>
              </a:ext>
            </a:extLst>
          </p:cNvPr>
          <p:cNvSpPr txBox="1"/>
          <p:nvPr/>
        </p:nvSpPr>
        <p:spPr>
          <a:xfrm>
            <a:off x="556591" y="1"/>
            <a:ext cx="10018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/>
              <a:t>Продукт проекта: Музей – экспозиция « Русская матрешка»                    у нас в группе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12D30-BEF4-4C5E-89AE-D54AC4D1E055}"/>
              </a:ext>
            </a:extLst>
          </p:cNvPr>
          <p:cNvSpPr txBox="1"/>
          <p:nvPr/>
        </p:nvSpPr>
        <p:spPr>
          <a:xfrm>
            <a:off x="9153939" y="2213113"/>
            <a:ext cx="18321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Наша Русская матрешка</a:t>
            </a:r>
          </a:p>
          <a:p>
            <a:r>
              <a:rPr lang="ru-RU" alt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Не стареет сотню лет.</a:t>
            </a:r>
          </a:p>
          <a:p>
            <a:r>
              <a:rPr lang="ru-RU" alt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В красоте, в таланте русском</a:t>
            </a:r>
          </a:p>
          <a:p>
            <a:r>
              <a:rPr lang="ru-RU" alt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Весь находится секрет!</a:t>
            </a:r>
          </a:p>
          <a:p>
            <a:endParaRPr lang="ru-RU" alt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D54A74-5784-4E41-856A-7C5399664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767473"/>
            <a:ext cx="8120702" cy="60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3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FEFB79-20A1-4FB6-B5EF-6A6BECB0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7" y="3657600"/>
            <a:ext cx="8157489" cy="24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BB26B-8926-44AD-BB07-0C1AA663A27F}"/>
              </a:ext>
            </a:extLst>
          </p:cNvPr>
          <p:cNvSpPr txBox="1"/>
          <p:nvPr/>
        </p:nvSpPr>
        <p:spPr>
          <a:xfrm>
            <a:off x="821635" y="1630018"/>
            <a:ext cx="8332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Спасибо за внимание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2738612-2480-4DD1-A56C-4ED128F8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8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B20EF9-ABF5-4C3E-8459-79BBCD1F2B9E}"/>
              </a:ext>
            </a:extLst>
          </p:cNvPr>
          <p:cNvSpPr txBox="1"/>
          <p:nvPr/>
        </p:nvSpPr>
        <p:spPr>
          <a:xfrm>
            <a:off x="1113183" y="1577008"/>
            <a:ext cx="80407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/>
              <a:t>В современном мире, во время развития высочайших информационных технологий дети не достаточно приобщены к национальной культуре, к бережному отношению к ней и традициям нашего народа. Матрешка - самая известная русская игрушка. Вместе с русской березкой и русским самоваром, она стала символом России.  Целенаправленное ознакомление детей с русской народной игрушкой, матрешкой, -это одна из частей формирования у детей патриотизма, приобщения к истокам русской народной культуры. Также матрешка способствует развитию связной речи, моторики пальцев, концентрации внимания.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230073-BC25-47EF-9CA9-B43CA577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87825" y="406519"/>
            <a:ext cx="4809434" cy="11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1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B16AC-054E-440E-99AB-4D4B6D6C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7834" y="569844"/>
            <a:ext cx="4603795" cy="99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F108C-13EB-454B-82FD-F07165799814}"/>
              </a:ext>
            </a:extLst>
          </p:cNvPr>
          <p:cNvSpPr txBox="1"/>
          <p:nvPr/>
        </p:nvSpPr>
        <p:spPr>
          <a:xfrm>
            <a:off x="1341243" y="2027583"/>
            <a:ext cx="78126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Познакомить детей с историей возникновения матрешки;</a:t>
            </a:r>
          </a:p>
          <a:p>
            <a:r>
              <a:rPr lang="ru-RU" altLang="ru-RU" sz="2400" dirty="0"/>
              <a:t>Познакомить с матрешкой как видом народного промысла и символом России;</a:t>
            </a:r>
          </a:p>
          <a:p>
            <a:r>
              <a:rPr lang="ru-RU" altLang="ru-RU" sz="2400" dirty="0"/>
              <a:t>Воспитывать интерес к истории России, народному творчеству;</a:t>
            </a:r>
          </a:p>
          <a:p>
            <a:r>
              <a:rPr lang="ru-RU" altLang="ru-RU" sz="2400" dirty="0"/>
              <a:t>Воспитывать у детей патриотические чувства;</a:t>
            </a:r>
          </a:p>
          <a:p>
            <a:r>
              <a:rPr lang="ru-RU" altLang="ru-RU" sz="2400" dirty="0"/>
              <a:t>Развивать эстетический вкус.</a:t>
            </a:r>
          </a:p>
        </p:txBody>
      </p:sp>
    </p:spTree>
    <p:extLst>
      <p:ext uri="{BB962C8B-B14F-4D97-AF65-F5344CB8AC3E}">
        <p14:creationId xmlns:p14="http://schemas.microsoft.com/office/powerpoint/2010/main" val="176076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B6688D-40AC-4386-826D-3F737B75B573}"/>
              </a:ext>
            </a:extLst>
          </p:cNvPr>
          <p:cNvSpPr txBox="1"/>
          <p:nvPr/>
        </p:nvSpPr>
        <p:spPr>
          <a:xfrm>
            <a:off x="2210937" y="436729"/>
            <a:ext cx="7564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Этапы проекта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E7F1F-C751-4048-9BA4-2CDA12F1E694}"/>
              </a:ext>
            </a:extLst>
          </p:cNvPr>
          <p:cNvSpPr txBox="1"/>
          <p:nvPr/>
        </p:nvSpPr>
        <p:spPr>
          <a:xfrm>
            <a:off x="1009934" y="1583139"/>
            <a:ext cx="81511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dirty="0"/>
              <a:t>1. </a:t>
            </a:r>
            <a:r>
              <a:rPr lang="ru-RU" altLang="ru-RU" sz="2000" b="1" dirty="0"/>
              <a:t>Подготовительный</a:t>
            </a:r>
            <a:r>
              <a:rPr lang="ru-RU" altLang="ru-RU" sz="2000" dirty="0"/>
              <a:t>: изучение методической литературы; подбор произведений фольклора и художественной литературы по теме; изготовление дидактических игр; подбор наглядных пособий.</a:t>
            </a:r>
          </a:p>
          <a:p>
            <a:pPr>
              <a:lnSpc>
                <a:spcPct val="90000"/>
              </a:lnSpc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2. </a:t>
            </a:r>
            <a:r>
              <a:rPr lang="ru-RU" altLang="ru-RU" sz="2000" b="1" dirty="0"/>
              <a:t>Основной</a:t>
            </a:r>
            <a:r>
              <a:rPr lang="ru-RU" altLang="ru-RU" sz="2000" dirty="0"/>
              <a:t>: чтение потешек и стихов про матрешку, их заучивание; слушание песен; отгадывание загадок; проведение пальчиковых, дидактических и подвижных игр; рассматривание иллюстраций с разновидностями матрешек; раскрашивание раскрасок; аппликация «Укрась сарафан матрешке»; выставка детских рисунков, создание панно «Хоровод матрешек» коллективная работа; занятие  «Русская народная игрушка – матрешка». Консультация для родителей «История русского сувенира – матрешки».</a:t>
            </a:r>
          </a:p>
          <a:p>
            <a:pPr>
              <a:lnSpc>
                <a:spcPct val="90000"/>
              </a:lnSpc>
            </a:pP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3. </a:t>
            </a:r>
            <a:r>
              <a:rPr lang="ru-RU" altLang="ru-RU" sz="2000" b="1" dirty="0"/>
              <a:t>Заключительный</a:t>
            </a:r>
            <a:r>
              <a:rPr lang="ru-RU" altLang="ru-RU" sz="2000" dirty="0"/>
              <a:t>: развлечение « В гостях у матрешки», оформление экспозиции –музея «Русская матрешка», презентация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36637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ABA67A-A42D-4B70-98D0-E22B557E6872}"/>
              </a:ext>
            </a:extLst>
          </p:cNvPr>
          <p:cNvSpPr txBox="1"/>
          <p:nvPr/>
        </p:nvSpPr>
        <p:spPr>
          <a:xfrm>
            <a:off x="1326324" y="0"/>
            <a:ext cx="7827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dirty="0"/>
              <a:t>Мероприятия по проекту</a:t>
            </a:r>
            <a:endParaRPr lang="ru-RU" sz="2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19EF7F-A053-41E1-85BA-45AC91ED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85" y="523220"/>
            <a:ext cx="8172176" cy="61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4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348766-E729-442E-A713-6B89C0F77DB1}"/>
              </a:ext>
            </a:extLst>
          </p:cNvPr>
          <p:cNvSpPr txBox="1"/>
          <p:nvPr/>
        </p:nvSpPr>
        <p:spPr>
          <a:xfrm>
            <a:off x="278296" y="225288"/>
            <a:ext cx="9846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Рассматриваем картинки и иллюстрации «Символы России»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2104B-FAA9-4D51-98D1-14CD64576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09" y="838199"/>
            <a:ext cx="7726017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0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F81980-133B-4162-BD9B-E25232C8F695}"/>
              </a:ext>
            </a:extLst>
          </p:cNvPr>
          <p:cNvSpPr txBox="1"/>
          <p:nvPr/>
        </p:nvSpPr>
        <p:spPr>
          <a:xfrm>
            <a:off x="1166191" y="225287"/>
            <a:ext cx="7961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Знакомимся с матрешками из других групп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EF0EA-8B91-45A6-82F4-4A63BA379CB3}"/>
              </a:ext>
            </a:extLst>
          </p:cNvPr>
          <p:cNvSpPr txBox="1"/>
          <p:nvPr/>
        </p:nvSpPr>
        <p:spPr>
          <a:xfrm>
            <a:off x="7593495" y="1789042"/>
            <a:ext cx="15604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Деревянные подружки</a:t>
            </a:r>
          </a:p>
          <a:p>
            <a:r>
              <a:rPr lang="ru-RU" alt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Любят прятаться друг в дружке,</a:t>
            </a:r>
          </a:p>
          <a:p>
            <a:pPr algn="ctr"/>
            <a:r>
              <a:rPr lang="ru-RU" alt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Носят яркие одежки, Называются – матрешки.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70048-3BE9-4171-8D05-8BE72A972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9"/>
          <a:stretch/>
        </p:blipFill>
        <p:spPr>
          <a:xfrm>
            <a:off x="877957" y="993911"/>
            <a:ext cx="6516755" cy="57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7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B285F5-D941-4724-96B4-EFDEEE5400F2}"/>
              </a:ext>
            </a:extLst>
          </p:cNvPr>
          <p:cNvSpPr txBox="1"/>
          <p:nvPr/>
        </p:nvSpPr>
        <p:spPr>
          <a:xfrm>
            <a:off x="993913" y="477078"/>
            <a:ext cx="8160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/>
              <a:t>                Играем с   матрешками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D4F4B9-46F9-4A01-A10F-557EA7795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5" t="10335" r="815" b="-810"/>
          <a:stretch/>
        </p:blipFill>
        <p:spPr>
          <a:xfrm>
            <a:off x="1152857" y="940890"/>
            <a:ext cx="6506899" cy="5917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BEEEC-8242-49E3-91FE-25C8D282A330}"/>
              </a:ext>
            </a:extLst>
          </p:cNvPr>
          <p:cNvSpPr txBox="1"/>
          <p:nvPr/>
        </p:nvSpPr>
        <p:spPr>
          <a:xfrm>
            <a:off x="7938052" y="1311964"/>
            <a:ext cx="20275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На моем столе матрешка,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Разукрашена одежка,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Русы волосы в косе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Вся она стоит в красе.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И скрываются в девчонке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Ее младшие сестренки.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Неразлучные подружки –</a:t>
            </a:r>
          </a:p>
          <a:p>
            <a:r>
              <a:rPr lang="ru-RU" altLang="ru-RU" dirty="0">
                <a:solidFill>
                  <a:srgbClr val="7030A0"/>
                </a:solidFill>
                <a:latin typeface="Comic Sans MS" panose="030F0702030302020204" pitchFamily="66" charset="0"/>
              </a:rPr>
              <a:t>Расписные веселушки.</a:t>
            </a:r>
          </a:p>
        </p:txBody>
      </p:sp>
    </p:spTree>
    <p:extLst>
      <p:ext uri="{BB962C8B-B14F-4D97-AF65-F5344CB8AC3E}">
        <p14:creationId xmlns:p14="http://schemas.microsoft.com/office/powerpoint/2010/main" val="381097831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198</TotalTime>
  <Words>466</Words>
  <Application>Microsoft Office PowerPoint</Application>
  <PresentationFormat>Широкоэкранный</PresentationFormat>
  <Paragraphs>80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Comic Sans MS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4</cp:revision>
  <dcterms:created xsi:type="dcterms:W3CDTF">2023-09-28T10:34:48Z</dcterms:created>
  <dcterms:modified xsi:type="dcterms:W3CDTF">2023-10-03T11:42:32Z</dcterms:modified>
</cp:coreProperties>
</file>