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bbf.ru/quotes/?author=450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Лихачева Ольга Николаевна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276872"/>
            <a:ext cx="4094832" cy="72032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Представление педагогического опыта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996178" cy="17982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404664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Культура – это то, что остается, когда все остальное забыто. </a:t>
            </a:r>
            <a:endParaRPr lang="ru-RU" dirty="0"/>
          </a:p>
        </p:txBody>
      </p:sp>
      <p:pic>
        <p:nvPicPr>
          <p:cNvPr id="1026" name="Picture 2" descr="C:\Users\79924\Desktop\фото для пед опыта\31d482be-1af6-4775-bc4f-0b782272ce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61" y="4077072"/>
            <a:ext cx="56006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924\Desktop\фото для пед опыта\537d5ddb-9f65-400b-9061-436d2000785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16046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924\Desktop\фото для пед опыта\82779361-59fa-42d3-9669-e19efa1d21f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3" y="3645024"/>
            <a:ext cx="44804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36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404664"/>
            <a:ext cx="4114800" cy="701040"/>
          </a:xfrm>
        </p:spPr>
        <p:txBody>
          <a:bodyPr/>
          <a:lstStyle/>
          <a:p>
            <a:r>
              <a:rPr lang="ru-RU" dirty="0" smtClean="0"/>
              <a:t>Музейная комната «Русская изба»</a:t>
            </a:r>
            <a:endParaRPr lang="ru-RU" dirty="0"/>
          </a:p>
        </p:txBody>
      </p:sp>
      <p:pic>
        <p:nvPicPr>
          <p:cNvPr id="2050" name="Picture 2" descr="C:\Users\79924\Desktop\фото для пед опыта\53534a1e-d100-4d62-a89b-d06d8cc9ca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528058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9924\Desktop\фото для пед опыта\4053b8a4-2b2f-4a3b-b5da-f869e441b84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5432503" cy="24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79924\Desktop\фото для пед опыта\1cd9108a-4100-47e2-bf8d-d86254bf68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86192"/>
            <a:ext cx="5581661" cy="251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9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35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114800" cy="701040"/>
          </a:xfrm>
        </p:spPr>
        <p:txBody>
          <a:bodyPr/>
          <a:lstStyle/>
          <a:p>
            <a:r>
              <a:rPr lang="ru-RU" dirty="0" smtClean="0"/>
              <a:t>Экскурсии в музее</a:t>
            </a:r>
            <a:endParaRPr lang="ru-RU" dirty="0"/>
          </a:p>
        </p:txBody>
      </p:sp>
      <p:pic>
        <p:nvPicPr>
          <p:cNvPr id="3075" name="Picture 3" descr="C:\Users\79924\Desktop\фото для пед опыта\1f46c73b-b246-4c05-acac-6de8a997f8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77357"/>
            <a:ext cx="5249940" cy="23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79924\Desktop\фото для пед опыта\8e667fda-94ec-42ac-9ed7-9939f34b31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18" y="2996952"/>
            <a:ext cx="5470316" cy="246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79924\Desktop\фото для пед опыта\957f0acc-9056-425c-98af-4b1510af2a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52736"/>
            <a:ext cx="5905225" cy="2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5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4114800" cy="701040"/>
          </a:xfrm>
        </p:spPr>
        <p:txBody>
          <a:bodyPr/>
          <a:lstStyle/>
          <a:p>
            <a:r>
              <a:rPr lang="ru-RU" dirty="0" smtClean="0"/>
              <a:t>В архивах музея</a:t>
            </a:r>
            <a:endParaRPr lang="ru-RU" dirty="0"/>
          </a:p>
        </p:txBody>
      </p:sp>
      <p:pic>
        <p:nvPicPr>
          <p:cNvPr id="4098" name="Picture 2" descr="C:\Users\79924\Desktop\фото для пед опыта\53f71e61-267f-4799-a0df-91b976d78a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5437"/>
            <a:ext cx="5956266" cy="254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79924\Desktop\фото для пед опыта\80e0a7e3-06af-4f2d-8f6d-fca83e3912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498170" cy="555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79924\Desktop\фото для пед опыта\332fa688-9310-471c-91f6-4f4879cfa78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2" y="3645647"/>
            <a:ext cx="5934546" cy="26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Культура – это память человечества о самом себе.</a:t>
            </a:r>
            <a:endParaRPr lang="ru-RU" dirty="0"/>
          </a:p>
        </p:txBody>
      </p:sp>
      <p:pic>
        <p:nvPicPr>
          <p:cNvPr id="5122" name="Picture 2" descr="C:\Users\79924\Desktop\фото для пед опыта\363b9dca-43bc-48c9-a31e-ba5a50e73d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5910296" cy="265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79924\Desktop\фото для пед опыта\0dae07df-b1ca-4bb9-a557-9147abc061b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5033511" cy="22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2131504"/>
            <a:ext cx="298376" cy="290736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Квесты</a:t>
            </a:r>
            <a:endParaRPr lang="ru-RU" dirty="0"/>
          </a:p>
        </p:txBody>
      </p:sp>
      <p:pic>
        <p:nvPicPr>
          <p:cNvPr id="6146" name="Picture 2" descr="C:\Users\79924\Desktop\фото для пед опыта\1fdc807c-c992-428a-8ed9-2c05277b29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738978" cy="25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79924\Desktop\фото для пед опыта\2ead101f-6e56-4999-b0b9-b0057141946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727201" cy="36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79924\Desktop\фото для пед опыта\9f3a9edf-1cd3-4151-b9f8-61b2e7c2a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95006"/>
            <a:ext cx="5665998" cy="254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548680"/>
            <a:ext cx="4649688" cy="1127720"/>
          </a:xfrm>
        </p:spPr>
        <p:txBody>
          <a:bodyPr>
            <a:normAutofit/>
          </a:bodyPr>
          <a:lstStyle/>
          <a:p>
            <a:r>
              <a:rPr lang="ru-RU" dirty="0"/>
              <a:t>Игра — высшая форма </a:t>
            </a:r>
            <a:r>
              <a:rPr lang="ru-RU" dirty="0" err="1" smtClean="0"/>
              <a:t>иследования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79924\Desktop\фото для пед опыта\98b7fa01-f7c9-43ba-9387-d0502afc7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701165" cy="25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79924\Desktop\фото для пед опыта\95f90777-6e37-40ee-9c67-ec7bbcd99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4111154" cy="18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79924\Desktop\фото для пед опыта\553f07ce-bfb4-45a4-b926-f83d06e79e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774472" cy="36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9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42176"/>
            <a:ext cx="7704856" cy="701040"/>
          </a:xfrm>
        </p:spPr>
        <p:txBody>
          <a:bodyPr>
            <a:normAutofit/>
          </a:bodyPr>
          <a:lstStyle/>
          <a:p>
            <a:r>
              <a:rPr lang="ru-RU" dirty="0"/>
              <a:t>Ребенок любит </a:t>
            </a:r>
            <a:r>
              <a:rPr lang="ru-RU" dirty="0" smtClean="0"/>
              <a:t> </a:t>
            </a:r>
            <a:r>
              <a:rPr lang="ru-RU" dirty="0"/>
              <a:t>игру не за </a:t>
            </a:r>
            <a:r>
              <a:rPr lang="ru-RU" dirty="0" smtClean="0"/>
              <a:t>то, </a:t>
            </a:r>
            <a:r>
              <a:rPr lang="ru-RU" dirty="0"/>
              <a:t>что она легкая, а за то, что она </a:t>
            </a:r>
            <a:r>
              <a:rPr lang="ru-RU" dirty="0" smtClean="0"/>
              <a:t>трудная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8194" name="Picture 2" descr="C:\Users\79924\Desktop\фото для пед опыта\58109b39-1542-4c4f-b9fb-ea8eefaeaec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3600400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79924\Desktop\фото для пед опыта\787266e2-ad3a-476d-a62b-b189a13c472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4765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79924\Desktop\фото для пед опыта\14143910-7053-4cfe-a9f8-7c0f06400a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5" y="4221088"/>
            <a:ext cx="4980409" cy="224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8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15200" cy="773048"/>
          </a:xfrm>
        </p:spPr>
        <p:txBody>
          <a:bodyPr>
            <a:normAutofit fontScale="90000"/>
          </a:bodyPr>
          <a:lstStyle/>
          <a:p>
            <a:r>
              <a:rPr lang="ru-RU" dirty="0"/>
              <a:t>Школа — это мастерская, где формируется мысль подрастающего поколения, надо крепко держать ее в руках, если не хочешь выпустить из рук </a:t>
            </a:r>
            <a:r>
              <a:rPr lang="ru-RU" dirty="0" smtClean="0"/>
              <a:t>будущее</a:t>
            </a:r>
            <a:r>
              <a:rPr lang="ru-RU" dirty="0"/>
              <a:t>.</a:t>
            </a:r>
            <a:r>
              <a:rPr lang="ru-RU" dirty="0" smtClean="0"/>
              <a:t>             А</a:t>
            </a:r>
            <a:r>
              <a:rPr lang="ru-RU" dirty="0"/>
              <a:t>. </a:t>
            </a:r>
            <a:r>
              <a:rPr lang="ru-RU" dirty="0" smtClean="0"/>
              <a:t>Барбюс</a:t>
            </a:r>
            <a:endParaRPr lang="ru-RU" dirty="0"/>
          </a:p>
        </p:txBody>
      </p:sp>
      <p:pic>
        <p:nvPicPr>
          <p:cNvPr id="9218" name="Picture 2" descr="C:\Users\79924\Desktop\фото для пед опыта\a1f8451b-fb47-489e-b732-424f58c744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555354" cy="204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79924\Desktop\фото для пед опыта\b46329ec-3b8b-42aa-ba63-956c037d4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007742" cy="401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79924\Desktop\фото для пед опыта\ccd8a301-a0d4-4be0-b4b7-fa395eb82b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28" y="342900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dirty="0"/>
              <a:t>Воспитание и только воспитание — цель </a:t>
            </a:r>
            <a:r>
              <a:rPr lang="ru-RU" dirty="0" smtClean="0"/>
              <a:t>школы. </a:t>
            </a:r>
            <a:r>
              <a:rPr lang="ru-RU" sz="1200" dirty="0" smtClean="0"/>
              <a:t>Иоганн </a:t>
            </a:r>
            <a:r>
              <a:rPr lang="ru-RU" sz="1200" dirty="0"/>
              <a:t>Генрих </a:t>
            </a:r>
            <a:r>
              <a:rPr lang="ru-RU" sz="1200" dirty="0" smtClean="0"/>
              <a:t>Песталоцци</a:t>
            </a:r>
            <a:endParaRPr lang="ru-RU" sz="1200" dirty="0"/>
          </a:p>
        </p:txBody>
      </p:sp>
      <p:pic>
        <p:nvPicPr>
          <p:cNvPr id="10242" name="Picture 2" descr="C:\Users\79924\Desktop\фото для пед опыта\cededd1f-70fe-415e-b50e-b2be2df0be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405349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79924\Desktop\фото для пед опыта\db8052a6-319a-477b-b2af-c1f5618e4b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629490" cy="483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79924\Desktop\фото для пед опыта\f149718b-1217-46b9-95f0-b0936d6e3c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6483564" cy="29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2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64088" y="4005064"/>
            <a:ext cx="3322712" cy="20909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6864" cy="5688632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Музей- это дверь в прошлое и окно в будущее.</a:t>
            </a:r>
            <a:b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П.Кампитс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42159"/>
            <a:ext cx="4865712" cy="1661552"/>
          </a:xfrm>
        </p:spPr>
        <p:txBody>
          <a:bodyPr>
            <a:normAutofit/>
          </a:bodyPr>
          <a:lstStyle/>
          <a:p>
            <a:r>
              <a:rPr lang="ru-RU" b="0" dirty="0"/>
              <a:t>Патриотизм — одно из наиболее глубоких чувств, закрепленных веками и тысячелетиями обособленных отечеств.</a:t>
            </a:r>
            <a:br>
              <a:rPr lang="ru-RU" b="0" dirty="0"/>
            </a:br>
            <a:r>
              <a:rPr lang="ru-RU" i="1" dirty="0"/>
              <a:t>Владимир Ильич Ленин</a:t>
            </a:r>
            <a:endParaRPr lang="ru-RU" dirty="0"/>
          </a:p>
        </p:txBody>
      </p:sp>
      <p:pic>
        <p:nvPicPr>
          <p:cNvPr id="11266" name="Picture 2" descr="C:\Users\79924\Desktop\фото для пед опыта\3a910f11-00fc-4dc7-b2f9-a0082ff7a0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054063" cy="45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79924\Desktop\фото для пед опыта\5c16eb96-30b2-4a2e-89b7-e7c948b7cc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07145"/>
            <a:ext cx="6018758" cy="270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79924\Desktop\фото для пед опыта\5f8bea64-e621-4431-9bf0-f534cbbb0a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02" y="260648"/>
            <a:ext cx="2469704" cy="306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67738" y="404664"/>
            <a:ext cx="6017840" cy="1733560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Патриотизм – это не значит только одна любовь к своей Родине. Это гораздо больше... Это — сознание своей неотъемлемости от Родины и неотъемлемое переживание вместе с ней её счастливых и её несчастных дней.</a:t>
            </a:r>
            <a:br>
              <a:rPr lang="ru-RU" b="0" dirty="0"/>
            </a:br>
            <a:r>
              <a:rPr lang="ru-RU" i="1" dirty="0"/>
              <a:t>Алексей Николаевич Толстой</a:t>
            </a:r>
            <a:endParaRPr lang="ru-RU" dirty="0"/>
          </a:p>
        </p:txBody>
      </p:sp>
      <p:pic>
        <p:nvPicPr>
          <p:cNvPr id="12290" name="Picture 2" descr="C:\Users\79924\Desktop\фото для пед опыта\6165cb81-5827-4baf-b8d0-739aa1116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2125702" cy="47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79924\Desktop\фото для пед опыта\4233b04d-387c-4da9-894a-4b1dd86fa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0062"/>
            <a:ext cx="5328592" cy="23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79924\Desktop\фото для пед опыта\ef444818-bd33-448f-8fde-67e9d5a0c6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1806926" cy="247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79924\Desktop\фото для пед опыта\bf2b47f6-ac0b-4778-b48d-02edb33d149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035"/>
            <a:ext cx="4286823" cy="24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9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4449080" cy="1224136"/>
          </a:xfrm>
        </p:spPr>
        <p:txBody>
          <a:bodyPr>
            <a:normAutofit/>
          </a:bodyPr>
          <a:lstStyle/>
          <a:p>
            <a:r>
              <a:rPr lang="ru-RU" b="0" dirty="0"/>
              <a:t>Жизнь скоротечна — наследие вечно.</a:t>
            </a:r>
            <a:br>
              <a:rPr lang="ru-RU" b="0" dirty="0"/>
            </a:br>
            <a:r>
              <a:rPr lang="ru-RU" b="0" dirty="0">
                <a:hlinkClick r:id="rId2"/>
              </a:rPr>
              <a:t>Петр Квятковский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1026" name="Picture 2" descr="C:\Users\79924\Desktop\62780ca5-297d-47f8-9ded-b31e294829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8" y="2060848"/>
            <a:ext cx="4154760" cy="31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924\Desktop\9492cd85-099d-4070-8013-840d062942c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6991"/>
            <a:ext cx="4397937" cy="32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924\Desktop\396b04bb-24a0-4afd-ad7d-acbc5c4c75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455947" cy="33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987824" y="5301208"/>
            <a:ext cx="3198787" cy="859505"/>
          </a:xfrm>
          <a:solidFill>
            <a:schemeClr val="tx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Наследие. Это то, что каждый оставляет после себя.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270168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Культура – это знать лучшее, что было высказано и выдумано в мире.</a:t>
            </a:r>
            <a:endParaRPr lang="ru-RU" dirty="0"/>
          </a:p>
        </p:txBody>
      </p:sp>
      <p:pic>
        <p:nvPicPr>
          <p:cNvPr id="13314" name="Picture 2" descr="C:\Users\79924\Desktop\фото для пед опыта\d0efb4af-607a-4db4-b471-1cb6ad0d84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0723"/>
            <a:ext cx="2448272" cy="54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79924\Desktop\фото для пед опыта\b77ecfb9-b8e2-4777-9e99-559184629c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47" y="940723"/>
            <a:ext cx="2450338" cy="54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79924\Desktop\фото для пед опыта\6caa1e7b-969b-4bee-a65f-ef64f9f9e24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432945" cy="24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8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72808" cy="581432"/>
          </a:xfrm>
        </p:spPr>
        <p:txBody>
          <a:bodyPr/>
          <a:lstStyle/>
          <a:p>
            <a:r>
              <a:rPr lang="ru-RU" b="0" dirty="0"/>
              <a:t>Культура – великий учитель того, как следует жить. </a:t>
            </a:r>
            <a:endParaRPr lang="ru-RU" dirty="0"/>
          </a:p>
        </p:txBody>
      </p:sp>
      <p:pic>
        <p:nvPicPr>
          <p:cNvPr id="2050" name="Picture 2" descr="C:\Users\79924\Desktop\756e9ff3-8a05-4dd7-9e6c-6af1870d4d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53663"/>
            <a:ext cx="3308730" cy="441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9924\Desktop\5ca899fb-122a-47fc-9f3e-f043abf65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3224567" cy="241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9924\Desktop\2f3549be-ae34-4982-a501-942c42c52ce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5050602" cy="227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2420888"/>
            <a:ext cx="4114800" cy="1944216"/>
          </a:xfrm>
        </p:spPr>
        <p:txBody>
          <a:bodyPr/>
          <a:lstStyle/>
          <a:p>
            <a:r>
              <a:rPr lang="ru-RU" i="1" dirty="0" smtClean="0"/>
              <a:t>Спасибо за внимание!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84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60848"/>
            <a:ext cx="8229600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08912" cy="2232248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/>
              <a:t>Выдержите?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751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2204864"/>
            <a:ext cx="8229600" cy="2016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80920" cy="216024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6600" dirty="0"/>
              <a:t>Сможете?</a:t>
            </a:r>
          </a:p>
        </p:txBody>
      </p:sp>
    </p:spTree>
    <p:extLst>
      <p:ext uri="{BB962C8B-B14F-4D97-AF65-F5344CB8AC3E}">
        <p14:creationId xmlns:p14="http://schemas.microsoft.com/office/powerpoint/2010/main" val="34265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2488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08912" cy="2448272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6600" dirty="0"/>
              <a:t>Вытерпите?</a:t>
            </a:r>
          </a:p>
        </p:txBody>
      </p:sp>
    </p:spTree>
    <p:extLst>
      <p:ext uri="{BB962C8B-B14F-4D97-AF65-F5344CB8AC3E}">
        <p14:creationId xmlns:p14="http://schemas.microsoft.com/office/powerpoint/2010/main" val="33181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256030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08912" cy="2448272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ru-RU" sz="6600" dirty="0"/>
              <a:t>Готовы?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5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2416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08912" cy="2376264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6600" dirty="0"/>
              <a:t>Справитесь?</a:t>
            </a:r>
          </a:p>
        </p:txBody>
      </p:sp>
    </p:spTree>
    <p:extLst>
      <p:ext uri="{BB962C8B-B14F-4D97-AF65-F5344CB8AC3E}">
        <p14:creationId xmlns:p14="http://schemas.microsoft.com/office/powerpoint/2010/main" val="48263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698104"/>
            <a:ext cx="4968552" cy="1010816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+mj-lt"/>
              </a:rPr>
              <a:t>Попробуешь?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3847717" cy="792088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Сможешь?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4112" y="980728"/>
            <a:ext cx="6489832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                 </a:t>
            </a:r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Решила </a:t>
            </a:r>
            <a:r>
              <a:rPr lang="ru-RU" sz="4800" b="1" dirty="0">
                <a:solidFill>
                  <a:schemeClr val="bg1"/>
                </a:solidFill>
                <a:latin typeface="+mj-lt"/>
              </a:rPr>
              <a:t>для себя?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1156" y="2420888"/>
            <a:ext cx="3964996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+mj-lt"/>
              </a:rPr>
              <a:t>Рискнёшь?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233597"/>
            <a:ext cx="8362040" cy="175432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Не побоишься обречь себя на постоянную тревогу, на поиск, на неудачи?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4112" y="4797152"/>
            <a:ext cx="6512048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Может быть, это – твоё призвание?</a:t>
            </a:r>
          </a:p>
        </p:txBody>
      </p:sp>
    </p:spTree>
    <p:extLst>
      <p:ext uri="{BB962C8B-B14F-4D97-AF65-F5344CB8AC3E}">
        <p14:creationId xmlns:p14="http://schemas.microsoft.com/office/powerpoint/2010/main" val="28436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636912"/>
            <a:ext cx="8229600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136904" cy="2160240"/>
          </a:xfrm>
        </p:spPr>
        <p:txBody>
          <a:bodyPr>
            <a:normAutofit/>
          </a:bodyPr>
          <a:lstStyle/>
          <a:p>
            <a:r>
              <a:rPr lang="ru-RU" sz="3200" dirty="0"/>
              <a:t>Занятия в музее – отличная альтернатива уроку.</a:t>
            </a:r>
          </a:p>
        </p:txBody>
      </p:sp>
    </p:spTree>
    <p:extLst>
      <p:ext uri="{BB962C8B-B14F-4D97-AF65-F5344CB8AC3E}">
        <p14:creationId xmlns:p14="http://schemas.microsoft.com/office/powerpoint/2010/main" val="12772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352</TotalTime>
  <Words>265</Words>
  <Application>Microsoft Office PowerPoint</Application>
  <PresentationFormat>Экран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BlackTie</vt:lpstr>
      <vt:lpstr>Представление педагогического опыта</vt:lpstr>
      <vt:lpstr>Музей- это дверь в прошлое и окно в будущее.  П.Кампитс</vt:lpstr>
      <vt:lpstr>Выдержите?</vt:lpstr>
      <vt:lpstr>Сможете?</vt:lpstr>
      <vt:lpstr>Вытерпите?</vt:lpstr>
      <vt:lpstr>Готовы? </vt:lpstr>
      <vt:lpstr>Справитесь?</vt:lpstr>
      <vt:lpstr>Сможешь?</vt:lpstr>
      <vt:lpstr>Занятия в музее – отличная альтернатива уроку.</vt:lpstr>
      <vt:lpstr>Культура – это то, что остается, когда все остальное забыто. </vt:lpstr>
      <vt:lpstr>Музейная комната «Русская изба»</vt:lpstr>
      <vt:lpstr>Экскурсии в музее</vt:lpstr>
      <vt:lpstr>В архивах музея</vt:lpstr>
      <vt:lpstr>Культура – это память человечества о самом себе.</vt:lpstr>
      <vt:lpstr>Квесты</vt:lpstr>
      <vt:lpstr>Игра — высшая форма иследования.</vt:lpstr>
      <vt:lpstr>Ребенок любит  игру не за то, что она легкая, а за то, что она трудная.</vt:lpstr>
      <vt:lpstr>Школа — это мастерская, где формируется мысль подрастающего поколения, надо крепко держать ее в руках, если не хочешь выпустить из рук будущее.             А. Барбюс</vt:lpstr>
      <vt:lpstr>Воспитание и только воспитание — цель школы. Иоганн Генрих Песталоцци</vt:lpstr>
      <vt:lpstr>Патриотизм — одно из наиболее глубоких чувств, закрепленных веками и тысячелетиями обособленных отечеств. Владимир Ильич Ленин</vt:lpstr>
      <vt:lpstr>Патриотизм – это не значит только одна любовь к своей Родине. Это гораздо больше... Это — сознание своей неотъемлемости от Родины и неотъемлемое переживание вместе с ней её счастливых и её несчастных дней. Алексей Николаевич Толстой</vt:lpstr>
      <vt:lpstr>Жизнь скоротечна — наследие вечно. Петр Квятковский </vt:lpstr>
      <vt:lpstr>Культура – это знать лучшее, что было высказано и выдумано в мире.</vt:lpstr>
      <vt:lpstr>Культура – великий учитель того, как следует жить. 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педагогического опыта</dc:title>
  <dc:creator>79924</dc:creator>
  <cp:lastModifiedBy>79924263208</cp:lastModifiedBy>
  <cp:revision>16</cp:revision>
  <dcterms:created xsi:type="dcterms:W3CDTF">2023-02-18T10:36:58Z</dcterms:created>
  <dcterms:modified xsi:type="dcterms:W3CDTF">2023-02-19T07:50:08Z</dcterms:modified>
</cp:coreProperties>
</file>