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2" r:id="rId5"/>
    <p:sldId id="261" r:id="rId6"/>
    <p:sldId id="268" r:id="rId7"/>
    <p:sldId id="269" r:id="rId8"/>
    <p:sldId id="260" r:id="rId9"/>
    <p:sldId id="259" r:id="rId10"/>
    <p:sldId id="270" r:id="rId11"/>
    <p:sldId id="271" r:id="rId12"/>
    <p:sldId id="272" r:id="rId13"/>
    <p:sldId id="263" r:id="rId14"/>
    <p:sldId id="264" r:id="rId15"/>
    <p:sldId id="265" r:id="rId16"/>
    <p:sldId id="266" r:id="rId17"/>
    <p:sldId id="267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9DF7-95A7-42FD-8A7B-B8B021A30C01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2C5B6-36A4-4477-A2D7-B237DF8B3F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9DF7-95A7-42FD-8A7B-B8B021A30C01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2C5B6-36A4-4477-A2D7-B237DF8B3F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9DF7-95A7-42FD-8A7B-B8B021A30C01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2C5B6-36A4-4477-A2D7-B237DF8B3F92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9DF7-95A7-42FD-8A7B-B8B021A30C01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2C5B6-36A4-4477-A2D7-B237DF8B3F9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9DF7-95A7-42FD-8A7B-B8B021A30C01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2C5B6-36A4-4477-A2D7-B237DF8B3F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9DF7-95A7-42FD-8A7B-B8B021A30C01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2C5B6-36A4-4477-A2D7-B237DF8B3F9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9DF7-95A7-42FD-8A7B-B8B021A30C01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2C5B6-36A4-4477-A2D7-B237DF8B3F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9DF7-95A7-42FD-8A7B-B8B021A30C01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2C5B6-36A4-4477-A2D7-B237DF8B3F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9DF7-95A7-42FD-8A7B-B8B021A30C01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2C5B6-36A4-4477-A2D7-B237DF8B3F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9DF7-95A7-42FD-8A7B-B8B021A30C01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2C5B6-36A4-4477-A2D7-B237DF8B3F92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9DF7-95A7-42FD-8A7B-B8B021A30C01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2C5B6-36A4-4477-A2D7-B237DF8B3F9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AB39DF7-95A7-42FD-8A7B-B8B021A30C01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582C5B6-36A4-4477-A2D7-B237DF8B3F9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792088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Кюсюрская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276872"/>
            <a:ext cx="6400800" cy="14732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Алексей Елисеевич Кулаковский </a:t>
            </a:r>
          </a:p>
          <a:p>
            <a:r>
              <a:rPr lang="ru-RU" sz="4800" b="1" dirty="0" smtClean="0">
                <a:solidFill>
                  <a:srgbClr val="FF0000"/>
                </a:solidFill>
              </a:rPr>
              <a:t>«Сон шамана»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5148064" y="5085184"/>
            <a:ext cx="3822700" cy="6397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/>
              <a:t>Составитель: </a:t>
            </a:r>
            <a:r>
              <a:rPr lang="ru-RU" sz="1600" b="1" dirty="0" smtClean="0"/>
              <a:t>педагог-библиотекарь </a:t>
            </a:r>
            <a:r>
              <a:rPr lang="ru-RU" sz="1600" b="1" dirty="0" smtClean="0"/>
              <a:t>Попова Наташа Филипповна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12189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4" y="2852936"/>
            <a:ext cx="7772400" cy="178010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 начала 20века на Чукотке, Камчатке и Охотском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побережье американские 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бизнесмены и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авантюристы применяли 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изощренные приемы грабежа местных жителей под видом обменной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торговли.</a:t>
            </a:r>
            <a:br>
              <a:rPr lang="ru-RU" sz="2800" dirty="0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88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3140968"/>
            <a:ext cx="7772400" cy="178010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800" dirty="0">
                <a:solidFill>
                  <a:srgbClr val="073E87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 передачей Японии Южного Сахалина ставился вопрос о японском контроле над русскими территориями Камчатки и Чукотки. А японские предприниматели стремятся создать акционерную компанию и начать разработку богатств якутской области.  </a:t>
            </a:r>
            <a:br>
              <a:rPr lang="ru-RU" sz="2800" dirty="0">
                <a:solidFill>
                  <a:srgbClr val="073E87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71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3789040"/>
            <a:ext cx="7772400" cy="178010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Китай имел притязания на якутскую область  еще с 17 века. Город Якутск служил основной базой русских казаков и служилых людей, направлявшихся к Охотскому морю и Приамурью.  </a:t>
            </a:r>
            <a:br>
              <a:rPr lang="ru-RU" sz="2800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36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2276872"/>
            <a:ext cx="7772400" cy="276490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 стран Европы, </a:t>
            </a:r>
            <a:r>
              <a:rPr lang="ru-RU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А.Е.Кулаковский</a:t>
            </a: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выделяет Англию и Германию, как инициаторов грядущей мировой войны. Шаман-философ за четыре года до первой Мировой войны предсказывал неизбежность бесчеловечной, страшно разрушительной всемирной войны.</a:t>
            </a:r>
            <a:endParaRPr lang="ru-RU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82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3933056"/>
            <a:ext cx="7772400" cy="178010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Обострения классовых противоречий в мире вызывают опасения Кулаковскому:</a:t>
            </a:r>
            <a:b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Ненасытные богачи</a:t>
            </a:r>
            <a:br>
              <a:rPr lang="ru-RU" sz="3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заводах могучих</a:t>
            </a:r>
            <a:br>
              <a:rPr lang="ru-RU" sz="3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Людей всех трудовых</a:t>
            </a:r>
            <a:br>
              <a:rPr lang="ru-RU" sz="3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Лучшие силы истощив,</a:t>
            </a:r>
            <a:br>
              <a:rPr lang="ru-RU" sz="3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Несчастьям вечным обрекли</a:t>
            </a:r>
            <a:endParaRPr lang="ru-RU" sz="32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59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2852936"/>
            <a:ext cx="7772400" cy="178010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Поэма «Сон шамана» является первым произведением якутской художественной литературы, отражающим борьбу пролетариата России.</a:t>
            </a:r>
            <a:endParaRPr lang="ru-RU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3645024"/>
            <a:ext cx="7772400" cy="178010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поэме автор выражает свои самые глубокие заботы о судьбах родного края, родного народа. Что война и революция приведут к массовому переселению русских крестьян и вытеснения якутов, что участь якутов ужасна.</a:t>
            </a:r>
            <a:endParaRPr lang="ru-RU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31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3501008"/>
            <a:ext cx="7772400" cy="1780108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1910 году в своей знаменитой поэме «Сон шамана» предвидел:</a:t>
            </a:r>
            <a:b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-экологическую катастрофу;</a:t>
            </a:r>
            <a:b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-технический прогресс;</a:t>
            </a:r>
            <a:b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-эпоху миграции;</a:t>
            </a:r>
            <a:b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-классовую борьбу;</a:t>
            </a:r>
            <a:b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-причины революции и мировой войны;</a:t>
            </a:r>
            <a:b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-кризисные отношения между государствами;</a:t>
            </a:r>
            <a:b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-политику цивилизованных стран;</a:t>
            </a:r>
            <a:b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-вымирание малочисленных народов.</a:t>
            </a:r>
            <a:endParaRPr lang="ru-RU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02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3501008"/>
            <a:ext cx="7772400" cy="178010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800" dirty="0">
                <a:solidFill>
                  <a:schemeClr val="tx2"/>
                </a:solidFill>
                <a:latin typeface="Times New Roman"/>
                <a:ea typeface="Times New Roman"/>
              </a:rPr>
              <a:t> И нам сегодня становится по-настоящему понятной тревога Великого </a:t>
            </a:r>
            <a:r>
              <a:rPr lang="ru-RU" sz="2800" dirty="0" smtClean="0">
                <a:solidFill>
                  <a:schemeClr val="tx2"/>
                </a:solidFill>
                <a:latin typeface="Times New Roman"/>
                <a:ea typeface="Times New Roman"/>
              </a:rPr>
              <a:t>Кулаковского, </a:t>
            </a:r>
            <a:r>
              <a:rPr lang="ru-RU" sz="2800" dirty="0">
                <a:solidFill>
                  <a:schemeClr val="tx2"/>
                </a:solidFill>
                <a:latin typeface="Times New Roman"/>
                <a:ea typeface="Times New Roman"/>
              </a:rPr>
              <a:t>поставленных проблем и пути выживания народа </a:t>
            </a:r>
            <a:r>
              <a:rPr lang="ru-RU" sz="2800" dirty="0" err="1">
                <a:solidFill>
                  <a:schemeClr val="tx2"/>
                </a:solidFill>
                <a:latin typeface="Times New Roman"/>
                <a:ea typeface="Times New Roman"/>
              </a:rPr>
              <a:t>саха</a:t>
            </a:r>
            <a:r>
              <a:rPr lang="ru-RU" sz="2800" dirty="0">
                <a:solidFill>
                  <a:schemeClr val="tx2"/>
                </a:solidFill>
                <a:latin typeface="Times New Roman"/>
                <a:ea typeface="Times New Roman"/>
              </a:rPr>
              <a:t>, </a:t>
            </a:r>
            <a:r>
              <a:rPr lang="ru-RU" sz="2800" dirty="0">
                <a:solidFill>
                  <a:schemeClr val="tx2"/>
                </a:solidFill>
                <a:latin typeface="Times New Roman"/>
                <a:ea typeface="Calibri"/>
              </a:rPr>
              <a:t>понимание равноценности каждого народа в цивилизованном мире, слияние с природой</a:t>
            </a:r>
            <a:r>
              <a:rPr lang="ru-RU" sz="2800" dirty="0" smtClean="0">
                <a:solidFill>
                  <a:schemeClr val="tx2"/>
                </a:solidFill>
                <a:latin typeface="Times New Roman"/>
                <a:ea typeface="Calibri"/>
              </a:rPr>
              <a:t>,</a:t>
            </a:r>
            <a:r>
              <a:rPr lang="ru-RU" sz="2800" dirty="0">
                <a:solidFill>
                  <a:schemeClr val="tx2"/>
                </a:solidFill>
                <a:latin typeface="Times New Roman"/>
                <a:ea typeface="Calibri"/>
              </a:rPr>
              <a:t> благое взаимовлияние, разумное </a:t>
            </a:r>
            <a:r>
              <a:rPr lang="ru-RU" sz="2800" dirty="0" smtClean="0">
                <a:solidFill>
                  <a:schemeClr val="tx2"/>
                </a:solidFill>
                <a:latin typeface="Times New Roman"/>
                <a:ea typeface="Calibri"/>
              </a:rPr>
              <a:t>использование </a:t>
            </a:r>
            <a:r>
              <a:rPr lang="ru-RU" sz="2800" dirty="0">
                <a:solidFill>
                  <a:schemeClr val="tx2"/>
                </a:solidFill>
                <a:latin typeface="Times New Roman"/>
                <a:ea typeface="Calibri"/>
              </a:rPr>
              <a:t>достижений </a:t>
            </a:r>
            <a:r>
              <a:rPr lang="ru-RU" sz="2800" dirty="0" smtClean="0">
                <a:solidFill>
                  <a:schemeClr val="tx2"/>
                </a:solidFill>
                <a:latin typeface="Times New Roman"/>
                <a:ea typeface="Calibri"/>
              </a:rPr>
              <a:t>техники.</a:t>
            </a:r>
            <a:endParaRPr lang="ru-RU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05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780108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работы:</a:t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-изучить особенности поэмы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А.Е.Кулаковского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«Сон шамана»;</a:t>
            </a:r>
            <a:b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-проанализировать догадки, опасения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А.Кулаковского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за свой народ и край.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95536" y="2852936"/>
            <a:ext cx="8352928" cy="147320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достижения цели были поставлены следующие задачи:</a:t>
            </a:r>
          </a:p>
          <a:p>
            <a:pPr marL="457200" indent="-457200" algn="l">
              <a:buAutoNum type="arabicPeriod"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Изучить литературную наследственность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А.Е.Кулаковского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 algn="l">
              <a:buAutoNum type="arabicPeriod"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Выявить и описать основные идеи по вопросам межнациональных отношений,  колониальной политики империалистических стран Европы;</a:t>
            </a:r>
          </a:p>
          <a:p>
            <a:pPr marL="457200" indent="-457200" algn="l">
              <a:buAutoNum type="arabicPeriod"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 Рассмотреть научные работы, посвященных исследованию трудов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А.Е.Кулаковского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22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631241" y="476672"/>
            <a:ext cx="7772400" cy="892696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ведения из биографии</a:t>
            </a:r>
            <a:endParaRPr lang="ru-RU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3995936" y="1556792"/>
            <a:ext cx="4896544" cy="4072376"/>
          </a:xfrm>
        </p:spPr>
        <p:txBody>
          <a:bodyPr>
            <a:noAutofit/>
          </a:bodyPr>
          <a:lstStyle/>
          <a:p>
            <a:pPr algn="l"/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А.Е.Кулаковский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родился 4 марта 1877 года в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Таттинском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улусе. В 1897 году окончил Якутское реальное училище. После окончания училища работал письмоводителем, писарем и учителем в улусах Якутии. Более 20 лет путешествовал по Якутии, изучая родную природу, историю, культуру, язык и фольклор якутов.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C:\Users\user\Downloads\Shareit\Photo\20151125_13350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8" t="35690" r="46220" b="36376"/>
          <a:stretch/>
        </p:blipFill>
        <p:spPr bwMode="auto">
          <a:xfrm rot="5400000">
            <a:off x="32302" y="1807945"/>
            <a:ext cx="4400481" cy="3241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9588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82068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Творчество Кулаковского</a:t>
            </a:r>
            <a:endParaRPr lang="ru-RU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3635896" y="1844824"/>
            <a:ext cx="4896544" cy="4392488"/>
          </a:xfrm>
        </p:spPr>
        <p:txBody>
          <a:bodyPr>
            <a:normAutofit fontScale="92500"/>
          </a:bodyPr>
          <a:lstStyle/>
          <a:p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Кулаковский написал много научных трудов, стал первым якутом-исследователем фольклора и языка, историком и этнографом Якутии. В 1900 году написал первое художественное произведение на якутском языке стихотворение «Заклинание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Байаная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». Им создано много десятков стихотворений и поэм.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Users\user\Downloads\Shareit\Photo\20151125_13354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4" t="5855" r="8228" b="7309"/>
          <a:stretch/>
        </p:blipFill>
        <p:spPr bwMode="auto">
          <a:xfrm rot="5400000">
            <a:off x="218053" y="2175809"/>
            <a:ext cx="3667334" cy="27363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576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00811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Поэма «Сон шамана»</a:t>
            </a:r>
            <a:endParaRPr lang="ru-RU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899592" y="1844824"/>
            <a:ext cx="6872808" cy="3184377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Вершиной всего творчества </a:t>
            </a:r>
            <a:r>
              <a:rPr lang="ru-RU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А.Кулаковского</a:t>
            </a: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 его центральным произведением является</a:t>
            </a:r>
          </a:p>
          <a:p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поэма «Сон шамана».</a:t>
            </a:r>
            <a:endParaRPr lang="ru-RU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95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type="subTitle" idx="1"/>
          </p:nvPr>
        </p:nvSpPr>
        <p:spPr>
          <a:xfrm>
            <a:off x="539552" y="1196752"/>
            <a:ext cx="7704856" cy="489654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2800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Герой поэмы - белый шаман-провидец. Однако он - не обычный якутский шаман, он -философ,  объясняющий развитие человеческого </a:t>
            </a:r>
            <a:r>
              <a:rPr lang="ru-RU" sz="2800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общества, </a:t>
            </a:r>
            <a:r>
              <a:rPr lang="ru-RU" sz="2800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гуманист, разоблачающий ужасающие способы уничтожения человечества войною, страстный протестант против классового и национального </a:t>
            </a:r>
            <a:r>
              <a:rPr lang="ru-RU" sz="2800" dirty="0" err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гнетов</a:t>
            </a:r>
            <a:r>
              <a:rPr lang="ru-RU" sz="2800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рабочего люда.</a:t>
            </a:r>
            <a:endParaRPr lang="ru-RU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71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3212976"/>
            <a:ext cx="7772400" cy="1780108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tx2"/>
                </a:solidFill>
                <a:latin typeface="Times New Roman"/>
                <a:ea typeface="Calibri"/>
              </a:rPr>
              <a:t>Думаю, что это поэма-плод его раздумий над проблемами мира и судьбой родного народа,</a:t>
            </a:r>
            <a:r>
              <a:rPr lang="ru-RU" sz="3200" dirty="0">
                <a:solidFill>
                  <a:schemeClr val="tx2"/>
                </a:solidFill>
                <a:latin typeface="Times New Roman"/>
                <a:ea typeface="Times New Roman"/>
              </a:rPr>
              <a:t> философский подход к различным проблемам экономической, социально-политической, общественно-культурной жизни якутского народа. </a:t>
            </a:r>
            <a:endParaRPr lang="ru-RU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97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467544" y="2420888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своей поэме Кулаковский обрушивается с резкой критикой на колониальную систему империализма, разоблачая его  бесчеловечную, грабительскую политику по отношению к покоренным и зависимым странам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98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 мнению </a:t>
            </a:r>
            <a:r>
              <a:rPr lang="ru-RU" sz="3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А.Кулаковского</a:t>
            </a: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опасность колониального захвата Якутии создают США, Япония и Китай.</a:t>
            </a:r>
            <a:endParaRPr lang="ru-RU" sz="3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74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</TotalTime>
  <Words>498</Words>
  <Application>Microsoft Office PowerPoint</Application>
  <PresentationFormat>Экран (4:3)</PresentationFormat>
  <Paragraphs>29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Calibri</vt:lpstr>
      <vt:lpstr>Candara</vt:lpstr>
      <vt:lpstr>Symbol</vt:lpstr>
      <vt:lpstr>Times New Roman</vt:lpstr>
      <vt:lpstr>Волна</vt:lpstr>
      <vt:lpstr>Кюсюрская средняя общеобразовательная школа</vt:lpstr>
      <vt:lpstr>Цель работы: -изучить особенности поэмы А.Е.Кулаковского «Сон шамана»; -проанализировать догадки, опасения А.Кулаковского за свой народ и край.</vt:lpstr>
      <vt:lpstr>Сведения из биографии</vt:lpstr>
      <vt:lpstr>Творчество Кулаковского</vt:lpstr>
      <vt:lpstr>Поэма «Сон шамана»</vt:lpstr>
      <vt:lpstr>Презентация PowerPoint</vt:lpstr>
      <vt:lpstr>Думаю, что это поэма-плод его раздумий над проблемами мира и судьбой родного народа, философский подход к различным проблемам экономической, социально-политической, общественно-культурной жизни якутского народа. </vt:lpstr>
      <vt:lpstr>В своей поэме Кулаковский обрушивается с резкой критикой на колониальную систему империализма, разоблачая его  бесчеловечную, грабительскую политику по отношению к покоренным и зависимым странам.</vt:lpstr>
      <vt:lpstr>По мнению А.Кулаковского опасность колониального захвата Якутии создают США, Япония и Китай.</vt:lpstr>
      <vt:lpstr>С начала 20века на Чукотке, Камчатке и Охотском побережье американские бизнесмены и авантюристы применяли изощренные приемы грабежа местных жителей под видом обменной торговли. </vt:lpstr>
      <vt:lpstr>С передачей Японии Южного Сахалина ставился вопрос о японском контроле над русскими территориями Камчатки и Чукотки. А японские предприниматели стремятся создать акционерную компанию и начать разработку богатств якутской области.   </vt:lpstr>
      <vt:lpstr>Китай имел притязания на якутскую область  еще с 17 века. Город Якутск служил основной базой русских казаков и служилых людей, направлявшихся к Охотскому морю и Приамурью.   </vt:lpstr>
      <vt:lpstr>Из стран Европы, А.Е.Кулаковский выделяет Англию и Германию, как инициаторов грядущей мировой войны. Шаман-философ за четыре года до первой Мировой войны предсказывал неизбежность бесчеловечной, страшно разрушительной всемирной войны.</vt:lpstr>
      <vt:lpstr>Обострения классовых противоречий в мире вызывают опасения Кулаковскому:  Ненасытные богачи На заводах могучих Людей всех трудовых Лучшие силы истощив, Несчастьям вечным обрекли</vt:lpstr>
      <vt:lpstr>Поэма «Сон шамана» является первым произведением якутской художественной литературы, отражающим борьбу пролетариата России.</vt:lpstr>
      <vt:lpstr>В поэме автор выражает свои самые глубокие заботы о судьбах родного края, родного народа. Что война и революция приведут к массовому переселению русских крестьян и вытеснения якутов, что участь якутов ужасна.</vt:lpstr>
      <vt:lpstr>В 1910 году в своей знаменитой поэме «Сон шамана» предвидел: -экологическую катастрофу; -технический прогресс; -эпоху миграции; -классовую борьбу; -причины революции и мировой войны; -кризисные отношения между государствами; -политику цивилизованных стран; -вымирание малочисленных народов.</vt:lpstr>
      <vt:lpstr> И нам сегодня становится по-настоящему понятной тревога Великого Кулаковского, поставленных проблем и пути выживания народа саха, понимание равноценности каждого народа в цивилизованном мире, слияние с природой, благое взаимовлияние, разумное использование достижений техники.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Кюсюрская средняя общеобразовательная школа</dc:title>
  <dc:creator>Нат Фил</dc:creator>
  <cp:lastModifiedBy>Библиотека</cp:lastModifiedBy>
  <cp:revision>15</cp:revision>
  <dcterms:created xsi:type="dcterms:W3CDTF">2015-12-29T12:50:59Z</dcterms:created>
  <dcterms:modified xsi:type="dcterms:W3CDTF">2024-11-29T00:22:37Z</dcterms:modified>
</cp:coreProperties>
</file>