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69" r:id="rId2"/>
    <p:sldId id="267" r:id="rId3"/>
    <p:sldId id="278" r:id="rId4"/>
    <p:sldId id="271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69"/>
            <p14:sldId id="267"/>
            <p14:sldId id="278"/>
            <p14:sldId id="271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3AB"/>
    <a:srgbClr val="3F72C2"/>
    <a:srgbClr val="6EAEE3"/>
    <a:srgbClr val="D8CEC8"/>
    <a:srgbClr val="CEC2BA"/>
    <a:srgbClr val="F6F6F6"/>
    <a:srgbClr val="3A5896"/>
    <a:srgbClr val="2473AC"/>
    <a:srgbClr val="323A3C"/>
    <a:srgbClr val="8A5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>
        <p:scale>
          <a:sx n="66" d="100"/>
          <a:sy n="66" d="100"/>
        </p:scale>
        <p:origin x="-1254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51990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295" y="1287254"/>
            <a:ext cx="6879054" cy="48897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Блестит,  как  золото</a:t>
            </a: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Дорогая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</a:t>
            </a: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«Черное  золото, дающее  возможность  синтеза  более  1000  видов  химических  веществ</a:t>
            </a:r>
          </a:p>
          <a:p>
            <a:pPr marL="0" indent="0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Космическое неорганическое происхождение нефти раскрывается в работах В. Д. Соколова, что углеводороды нефти образовались из неорганических компонентов в космическом пространстве и попали в состав земного вещества на нашей планете.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79" y="1680822"/>
            <a:ext cx="3184978" cy="445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63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Физические свойства нефти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Заполните таблицу</a:t>
            </a:r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043647"/>
              </p:ext>
            </p:extLst>
          </p:nvPr>
        </p:nvGraphicFramePr>
        <p:xfrm>
          <a:off x="1541939" y="1872344"/>
          <a:ext cx="7311775" cy="4694509"/>
        </p:xfrm>
        <a:graphic>
          <a:graphicData uri="http://schemas.openxmlformats.org/drawingml/2006/table">
            <a:tbl>
              <a:tblPr firstRow="1" firstCol="1" bandRow="1"/>
              <a:tblGrid>
                <a:gridCol w="3655506"/>
                <a:gridCol w="3656269"/>
              </a:tblGrid>
              <a:tr h="5216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Агрегатное состояние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Запах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Удельный вес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Растворимость в воде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Отношение к горению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содержания непредельных углеводородов в нефти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28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Способы переработки нефти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56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Задание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Используя  учебник §8 заполните таблицу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40305"/>
              </p:ext>
            </p:extLst>
          </p:nvPr>
        </p:nvGraphicFramePr>
        <p:xfrm>
          <a:off x="1541939" y="1799772"/>
          <a:ext cx="7268232" cy="3991428"/>
        </p:xfrm>
        <a:graphic>
          <a:graphicData uri="http://schemas.openxmlformats.org/drawingml/2006/table">
            <a:tbl>
              <a:tblPr firstRow="1" firstCol="1" bandRow="1"/>
              <a:tblGrid>
                <a:gridCol w="2739775"/>
                <a:gridCol w="2105207"/>
                <a:gridCol w="2423250"/>
              </a:tblGrid>
              <a:tr h="49892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понятие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71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Фракционная перегонка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(ректификация)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7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Крекинг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07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Д/з  Подготовить сообщение о нефтедобывающем предприятии в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41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  спасибо 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69823" y="1672484"/>
            <a:ext cx="3628157" cy="99874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НЕФТЬ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holdingtv.tv/images/1519209108shutterstock_138666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" y="108273"/>
            <a:ext cx="2589564" cy="345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1.filmpro.ru/c/3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66" y="3443272"/>
            <a:ext cx="4557027" cy="30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4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Нефть</a:t>
            </a:r>
            <a:r>
              <a:rPr lang="ru-RU" altLang="ru-RU" dirty="0"/>
              <a:t> – природная смесь углеводородов, в основном алканов линейного и разветвленного строения, содержащих в молекулах от 5 и более атомов углерода, с другими органическими соединениями – </a:t>
            </a:r>
            <a:r>
              <a:rPr lang="ru-RU" altLang="ru-RU" dirty="0" smtClean="0"/>
              <a:t>углеводородами.</a:t>
            </a:r>
          </a:p>
          <a:p>
            <a:r>
              <a:rPr lang="ru-RU" dirty="0"/>
              <a:t> </a:t>
            </a:r>
            <a:r>
              <a:rPr lang="ru-RU" dirty="0" smtClean="0"/>
              <a:t>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Слово «нефть» появилось в русском языке в 17 веке и происходит от арабского «</a:t>
            </a:r>
            <a:r>
              <a:rPr lang="ru-RU" dirty="0" err="1" smtClean="0"/>
              <a:t>нафата</a:t>
            </a:r>
            <a:r>
              <a:rPr lang="ru-RU" dirty="0" smtClean="0"/>
              <a:t>», что означает «извергать». Так назвали ее жители Месопотамии, т.к. эта маслянистая жидкость извергалась в виде фонтана.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79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Историческая справка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9569"/>
            <a:ext cx="4689475" cy="305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1343" y="4482392"/>
            <a:ext cx="68050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начали использовать нефть ещё в глубокой древности. Её зажигали в светильниках, лечили ею скот, обмазывали нефтью стрелы и поджигали ими стены крепостей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256" y="194789"/>
            <a:ext cx="7869237" cy="370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1582057" y="4528456"/>
            <a:ext cx="7561943" cy="206102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Китае бурение было известно ещё в XVIII в. до нашей эры. Для ее добычи строились нефтяные колодцы. Китайцы употребляли нефть для освещения, как лекарство и в военных целях. Китайские воины из “огненных повозок” бросали горшки с горящей нефтью в ряды врагов.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5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5" y="4020457"/>
            <a:ext cx="7209063" cy="215650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VII веке н. э. Византийцы создали так называемый “греческий огонь”. В одном из многочисленных рецептов, которые греки хранили в глубочайшей тайне, написано "Возьми чистую серу, нефть, винный камень, смолу, поваренную соль, деревянное масло; хорошенько провари все вместе, пропитай этим составом паклю и подожги. Такой огонь можно погасить только песком или винным уксусом".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4292"/>
            <a:ext cx="4368800" cy="35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38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Происхождение нефти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Существует 3 теории происхождения нефти: неорганическая теория и органическая </a:t>
            </a:r>
            <a:r>
              <a:rPr lang="ru-RU" dirty="0" smtClean="0"/>
              <a:t>теория, космическое происхождение.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34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Предложение о неорганическом происхождении нефти выдвинул в 1876 г. Д.И. Менделеев. Он считал, что вода, попадающая в недра Земли по трещинам-разломам в земной коре, под действием высоких температур и давлений реагирует с карбидом железа, образуя углеводороды, которые поднимаются по трещинам породы, скапливаясь в пустотах – ловушках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66" y="1083922"/>
            <a:ext cx="3873315" cy="522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96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Основы биогенной </a:t>
            </a:r>
            <a:r>
              <a:rPr lang="ru-RU" dirty="0" smtClean="0"/>
              <a:t>(органической) теории </a:t>
            </a:r>
            <a:r>
              <a:rPr lang="ru-RU" dirty="0"/>
              <a:t>происхождения нефти в нашей стране заложили академики В.И. Вернадский и </a:t>
            </a:r>
            <a:r>
              <a:rPr lang="ru-RU" dirty="0" err="1"/>
              <a:t>И</a:t>
            </a:r>
            <a:r>
              <a:rPr lang="ru-RU" dirty="0"/>
              <a:t>. М. Губкин. Согласно этой теории нефть образовалась из остатков наземной растительности, которые сносились реками в водоёмы, и морского </a:t>
            </a:r>
            <a:r>
              <a:rPr lang="ru-RU" dirty="0" err="1"/>
              <a:t>зоо</a:t>
            </a:r>
            <a:r>
              <a:rPr lang="ru-RU" dirty="0"/>
              <a:t>- и фитопланктона.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4" y="1345180"/>
            <a:ext cx="22955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639456"/>
            <a:ext cx="2297105" cy="305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07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1096</TotalTime>
  <Words>445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НЕФТЬ</vt:lpstr>
      <vt:lpstr>Презентация PowerPoint</vt:lpstr>
      <vt:lpstr>Историческая справка</vt:lpstr>
      <vt:lpstr>Презентация PowerPoint</vt:lpstr>
      <vt:lpstr>Презентация PowerPoint</vt:lpstr>
      <vt:lpstr>Происхождение нефти</vt:lpstr>
      <vt:lpstr>Презентация PowerPoint</vt:lpstr>
      <vt:lpstr>Презентация PowerPoint</vt:lpstr>
      <vt:lpstr>Презентация PowerPoint</vt:lpstr>
      <vt:lpstr>Физические свойства нефти</vt:lpstr>
      <vt:lpstr>Способы переработки нефти</vt:lpstr>
      <vt:lpstr>Задание </vt:lpstr>
      <vt:lpstr>Презентация PowerPoint</vt:lpstr>
      <vt:lpstr> Всем  спасибо 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Психолог</cp:lastModifiedBy>
  <cp:revision>213</cp:revision>
  <dcterms:created xsi:type="dcterms:W3CDTF">2016-11-18T14:12:19Z</dcterms:created>
  <dcterms:modified xsi:type="dcterms:W3CDTF">2024-10-18T11:24:43Z</dcterms:modified>
</cp:coreProperties>
</file>