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C4F65-5A8A-4CE0-A7D9-70D0ADF29044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2805E-B93B-4FBE-B1A0-C3C94F52F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8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F588-217B-4E52-A263-6CA288BF2D05}" type="datetime1">
              <a:rPr lang="ru-RU" smtClean="0"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6FD16F-31F1-49D7-8A34-FF9F71AF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7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506-183F-4E3E-8B6C-232EDE78625F}" type="datetime1">
              <a:rPr lang="ru-RU" smtClean="0"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6FD16F-31F1-49D7-8A34-FF9F71AF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0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DBD4-BB8C-40C3-93E3-ADF915D8B785}" type="datetime1">
              <a:rPr lang="ru-RU" smtClean="0"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6FD16F-31F1-49D7-8A34-FF9F71AFA10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6542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B905-849B-4B72-B139-E87703E3F387}" type="datetime1">
              <a:rPr lang="ru-RU" smtClean="0"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6FD16F-31F1-49D7-8A34-FF9F71AF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77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88B9-45A4-476C-951E-8C36A6488480}" type="datetime1">
              <a:rPr lang="ru-RU" smtClean="0"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6FD16F-31F1-49D7-8A34-FF9F71AFA10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9821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8D87-8094-49B7-94EB-991528187CBA}" type="datetime1">
              <a:rPr lang="ru-RU" smtClean="0"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6FD16F-31F1-49D7-8A34-FF9F71AF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46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E5CF-5469-42E3-8972-5424DDB27E43}" type="datetime1">
              <a:rPr lang="ru-RU" smtClean="0"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D16F-31F1-49D7-8A34-FF9F71AF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989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73D7-A584-42E4-A655-B29EA6856EAA}" type="datetime1">
              <a:rPr lang="ru-RU" smtClean="0"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D16F-31F1-49D7-8A34-FF9F71AF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96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F2CF-3589-4512-B8F8-8DA4B24EB1B9}" type="datetime1">
              <a:rPr lang="ru-RU" smtClean="0"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D16F-31F1-49D7-8A34-FF9F71AF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83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B7A2-3515-4E54-8C22-FFDDF4975E3D}" type="datetime1">
              <a:rPr lang="ru-RU" smtClean="0"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6FD16F-31F1-49D7-8A34-FF9F71AF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2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57-CA32-4AD1-ABBD-D1BCF7324101}" type="datetime1">
              <a:rPr lang="ru-RU" smtClean="0"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6FD16F-31F1-49D7-8A34-FF9F71AF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1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83D0-310D-41DC-A360-EFC8404ABAD8}" type="datetime1">
              <a:rPr lang="ru-RU" smtClean="0"/>
              <a:t>27.10.2024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6FD16F-31F1-49D7-8A34-FF9F71AF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35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2B5A-60D8-44D5-9048-0024FF2F6EDB}" type="datetime1">
              <a:rPr lang="ru-RU" smtClean="0"/>
              <a:t>27.10.2024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D16F-31F1-49D7-8A34-FF9F71AF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2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A272-740D-4521-92AD-F7A052E91E44}" type="datetime1">
              <a:rPr lang="ru-RU" smtClean="0"/>
              <a:t>27.10.2024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D16F-31F1-49D7-8A34-FF9F71AF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6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DB4-2556-452A-AD37-0671A744CD0C}" type="datetime1">
              <a:rPr lang="ru-RU" smtClean="0"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D16F-31F1-49D7-8A34-FF9F71AF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5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5AEB-69FF-47B0-8777-3213AC3D71EB}" type="datetime1">
              <a:rPr lang="ru-RU" smtClean="0"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6FD16F-31F1-49D7-8A34-FF9F71AF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23346-9477-4430-9938-A968BBEFB975}" type="datetime1">
              <a:rPr lang="ru-RU" smtClean="0"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6FD16F-31F1-49D7-8A34-FF9F71AF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6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chi.ru/teachers/lk" TargetMode="External"/><Relationship Id="rId3" Type="http://schemas.openxmlformats.org/officeDocument/2006/relationships/hyperlink" Target="https://fioco.ru/obraztsi_i_opisaniya_proverochnyh_rabot_2020" TargetMode="External"/><Relationship Id="rId7" Type="http://schemas.openxmlformats.org/officeDocument/2006/relationships/hyperlink" Target="https://edu.skysmart.ru/homework/new/942" TargetMode="External"/><Relationship Id="rId2" Type="http://schemas.openxmlformats.org/officeDocument/2006/relationships/hyperlink" Target="https://lk-fisoko.obrnadzor.gov.ru/l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th100.ru/vpr-8-class/" TargetMode="External"/><Relationship Id="rId5" Type="http://schemas.openxmlformats.org/officeDocument/2006/relationships/hyperlink" Target="https://vpr.sdamgia.ru/" TargetMode="External"/><Relationship Id="rId4" Type="http://schemas.openxmlformats.org/officeDocument/2006/relationships/hyperlink" Target="https://vpr.statgrad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669" y="1861485"/>
            <a:ext cx="8915399" cy="186926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Практические приёмы работы с обучающимися при подготовке к ВПР по математике 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776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Подготовка к </a:t>
            </a:r>
            <a:r>
              <a:rPr lang="ru-RU" sz="2800" b="1" dirty="0" smtClean="0">
                <a:latin typeface="+mn-lt"/>
              </a:rPr>
              <a:t>ВПР</a:t>
            </a:r>
            <a:endParaRPr lang="ru-RU" sz="28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007" y="1868415"/>
            <a:ext cx="7234957" cy="2387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Подготовка к ВПР не должна вызывать стрессовую ситуацию.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Не стоит ученикам постоянно напоминать об этом, стоит ненавязчиво включать в урок, в домашние задания, в самостоятельные работы. Следует брать упражнения из сборников, рекомендуемых ФИОКО, сделав акцент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на  упражнениях, которые вызвали затруднения в предыдущие годы.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3178" t="11242" r="34260" b="7212"/>
          <a:stretch/>
        </p:blipFill>
        <p:spPr>
          <a:xfrm>
            <a:off x="8531351" y="1060705"/>
            <a:ext cx="3154681" cy="4443984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D16F-31F1-49D7-8A34-FF9F71AFA1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8827" y="1359160"/>
            <a:ext cx="9381965" cy="2093167"/>
          </a:xfrm>
        </p:spPr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пределение перечня планируемых результатов</a:t>
            </a:r>
          </a:p>
          <a:p>
            <a:r>
              <a:rPr lang="ru-RU" dirty="0" smtClean="0"/>
              <a:t>Подбор нескольких заданий для проверки уровня усвоения материала</a:t>
            </a:r>
          </a:p>
          <a:p>
            <a:r>
              <a:rPr lang="ru-RU" dirty="0" smtClean="0"/>
              <a:t>Проведение повторения по разделам учебной программы</a:t>
            </a:r>
          </a:p>
          <a:p>
            <a:r>
              <a:rPr lang="ru-RU" dirty="0" smtClean="0"/>
              <a:t>Выполнение нескольких работ на все разделы программы</a:t>
            </a:r>
          </a:p>
          <a:p>
            <a:r>
              <a:rPr lang="ru-RU" dirty="0" smtClean="0"/>
              <a:t>Ведение учёта выявленных пробелов для адресной помощи ученикам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5338095" cy="58887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Алгоритм подготовки к ВПР</a:t>
            </a:r>
            <a:endParaRPr lang="ru-RU" sz="28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93398" y="3724206"/>
            <a:ext cx="5922814" cy="588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/>
              <a:t>Принципы при отборе заданий</a:t>
            </a:r>
            <a:endParaRPr lang="ru-RU" sz="28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93398" y="4553851"/>
            <a:ext cx="10063099" cy="2093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Разнообразие заданий</a:t>
            </a:r>
          </a:p>
          <a:p>
            <a:r>
              <a:rPr lang="ru-RU" dirty="0" smtClean="0"/>
              <a:t>Достаточное количество заданий</a:t>
            </a:r>
          </a:p>
          <a:p>
            <a:r>
              <a:rPr lang="ru-RU" dirty="0" err="1" smtClean="0"/>
              <a:t>Разноуровневость</a:t>
            </a:r>
            <a:r>
              <a:rPr lang="ru-RU" dirty="0" smtClean="0"/>
              <a:t> заданий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D16F-31F1-49D7-8A34-FF9F71AFA1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2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325011" cy="64690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Важно помнить!</a:t>
            </a:r>
            <a:endParaRPr lang="ru-RU" sz="28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2224" y="1758696"/>
            <a:ext cx="9683496" cy="377762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Перед тем как писать ответ, перечитай вопрос ещё раз и убедись и убедись, что ты правильно понял вопрос. </a:t>
            </a:r>
          </a:p>
          <a:p>
            <a:r>
              <a:rPr lang="ru-RU" dirty="0" smtClean="0"/>
              <a:t>Пропускай задания, если испытываешь затруднения. Вернись к ним после того как решил остальные задания. </a:t>
            </a:r>
          </a:p>
          <a:p>
            <a:r>
              <a:rPr lang="ru-RU" dirty="0" smtClean="0"/>
              <a:t> Используй черновик. Он поможет проверить себя и безошибочно записать ответ в бланк.</a:t>
            </a:r>
          </a:p>
          <a:p>
            <a:r>
              <a:rPr lang="ru-RU" dirty="0" smtClean="0"/>
              <a:t>Читай задание до конца. Старайся понять условие задания и основной вопрос. </a:t>
            </a:r>
          </a:p>
          <a:p>
            <a:r>
              <a:rPr lang="ru-RU" dirty="0" smtClean="0"/>
              <a:t>Проверяй. Оставь время для проверки своей работы.</a:t>
            </a:r>
          </a:p>
          <a:p>
            <a:r>
              <a:rPr lang="ru-RU" dirty="0" smtClean="0"/>
              <a:t>Помни, что задания рассчитаны на максимальный уровень сложности. Количество решённых заданий вполне может оказаться достаточным для получения хорошей отметки.</a:t>
            </a:r>
          </a:p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D16F-31F1-49D7-8A34-FF9F71AFA10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9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5252627" cy="70177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Полезные материалы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1660" y="1520952"/>
            <a:ext cx="8915400" cy="2310384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>Информационный </a:t>
            </a:r>
            <a:r>
              <a:rPr lang="ru-RU" dirty="0"/>
              <a:t>портал ВПР </a:t>
            </a:r>
            <a:r>
              <a:rPr lang="ru-RU" u="sng" dirty="0">
                <a:hlinkClick r:id="rId2"/>
              </a:rPr>
              <a:t>https://lk-fisoko.obrnadzor.gov.ru/lk/</a:t>
            </a:r>
            <a:r>
              <a:rPr lang="ru-RU" dirty="0"/>
              <a:t> </a:t>
            </a:r>
            <a:endParaRPr lang="ru-RU" dirty="0" smtClean="0"/>
          </a:p>
          <a:p>
            <a:pPr lvl="0"/>
            <a:r>
              <a:rPr lang="ru-RU" dirty="0" smtClean="0"/>
              <a:t>Описание и образцы вариантов на сайте ФИОКО</a:t>
            </a:r>
            <a:r>
              <a:rPr lang="ru-RU" u="sng" dirty="0" smtClean="0">
                <a:solidFill>
                  <a:schemeClr val="tx1"/>
                </a:solidFill>
              </a:rPr>
              <a:t> </a:t>
            </a:r>
            <a:r>
              <a:rPr lang="ru-RU" u="sng" dirty="0">
                <a:hlinkClick r:id="rId3"/>
              </a:rPr>
              <a:t>https://fioco.ru/obraztsi_i_opisaniya_proverochnyh_rabot_2020</a:t>
            </a:r>
            <a:r>
              <a:rPr lang="ru-RU" dirty="0"/>
              <a:t> </a:t>
            </a:r>
            <a:endParaRPr lang="ru-RU" dirty="0" smtClean="0"/>
          </a:p>
          <a:p>
            <a:pPr lvl="0"/>
            <a:r>
              <a:rPr lang="ru-RU" dirty="0"/>
              <a:t>Официальный сайт ВПР (</a:t>
            </a:r>
            <a:r>
              <a:rPr lang="ru-RU" dirty="0" err="1"/>
              <a:t>СтатГрад</a:t>
            </a:r>
            <a:r>
              <a:rPr lang="ru-RU" dirty="0"/>
              <a:t>) – </a:t>
            </a:r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vpr.statgrad.org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Решу ВПР </a:t>
            </a:r>
            <a:r>
              <a:rPr lang="en-US" dirty="0" smtClean="0"/>
              <a:t>   </a:t>
            </a:r>
            <a:r>
              <a:rPr lang="ru-RU" u="sng" dirty="0" smtClean="0">
                <a:hlinkClick r:id="rId5"/>
              </a:rPr>
              <a:t>https</a:t>
            </a:r>
            <a:r>
              <a:rPr lang="ru-RU" u="sng" dirty="0">
                <a:hlinkClick r:id="rId5"/>
              </a:rPr>
              <a:t>://</a:t>
            </a:r>
            <a:r>
              <a:rPr lang="en-US" u="sng" dirty="0" err="1">
                <a:hlinkClick r:id="rId5"/>
              </a:rPr>
              <a:t>vpr</a:t>
            </a:r>
            <a:r>
              <a:rPr lang="ru-RU" u="sng" dirty="0">
                <a:hlinkClick r:id="rId5"/>
              </a:rPr>
              <a:t>.</a:t>
            </a:r>
            <a:r>
              <a:rPr lang="en-US" u="sng" dirty="0" err="1">
                <a:hlinkClick r:id="rId5"/>
              </a:rPr>
              <a:t>sdamgia</a:t>
            </a:r>
            <a:r>
              <a:rPr lang="ru-RU" u="sng" dirty="0">
                <a:hlinkClick r:id="rId5"/>
              </a:rPr>
              <a:t>.</a:t>
            </a:r>
            <a:r>
              <a:rPr lang="en-US" u="sng" dirty="0" err="1">
                <a:hlinkClick r:id="rId5"/>
              </a:rPr>
              <a:t>ru</a:t>
            </a:r>
            <a:r>
              <a:rPr lang="ru-RU" dirty="0"/>
              <a:t>  </a:t>
            </a:r>
            <a:endParaRPr lang="ru-RU" dirty="0" smtClean="0"/>
          </a:p>
          <a:p>
            <a:pPr lvl="0"/>
            <a:r>
              <a:rPr lang="ru-RU" dirty="0" smtClean="0"/>
              <a:t>МАТ100: </a:t>
            </a:r>
            <a:r>
              <a:rPr lang="en-US" dirty="0">
                <a:hlinkClick r:id="rId6"/>
              </a:rPr>
              <a:t>https://math100.ru/vpr-8-class</a:t>
            </a:r>
            <a:r>
              <a:rPr lang="en-US" dirty="0" smtClean="0">
                <a:hlinkClick r:id="rId6"/>
              </a:rPr>
              <a:t>/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Рабочая тетрадь </a:t>
            </a:r>
            <a:r>
              <a:rPr lang="en-US" dirty="0" err="1" smtClean="0"/>
              <a:t>Skysmart</a:t>
            </a:r>
            <a:r>
              <a:rPr lang="en-US" dirty="0" smtClean="0"/>
              <a:t>  </a:t>
            </a:r>
            <a:r>
              <a:rPr lang="ru-RU" b="1" dirty="0" smtClean="0"/>
              <a:t> </a:t>
            </a:r>
            <a:r>
              <a:rPr lang="ru-RU" dirty="0" smtClean="0"/>
              <a:t> </a:t>
            </a:r>
            <a:r>
              <a:rPr lang="ru-RU" u="sng" dirty="0">
                <a:hlinkClick r:id="rId7"/>
              </a:rPr>
              <a:t>https://</a:t>
            </a:r>
            <a:r>
              <a:rPr lang="ru-RU" u="sng" dirty="0" smtClean="0">
                <a:hlinkClick r:id="rId7"/>
              </a:rPr>
              <a:t>edu.skysmart.ru/homework/new/942</a:t>
            </a:r>
            <a:endParaRPr lang="en-US" u="sng" dirty="0" smtClean="0"/>
          </a:p>
          <a:p>
            <a:pPr lvl="0"/>
            <a:r>
              <a:rPr lang="en-US" dirty="0"/>
              <a:t>Uchi.ru </a:t>
            </a:r>
            <a:r>
              <a:rPr lang="en-US" dirty="0" smtClean="0"/>
              <a:t>   </a:t>
            </a:r>
            <a:r>
              <a:rPr lang="en-US" u="sng" dirty="0" smtClean="0">
                <a:hlinkClick r:id="rId8"/>
              </a:rPr>
              <a:t>https</a:t>
            </a:r>
            <a:r>
              <a:rPr lang="en-US" u="sng" dirty="0">
                <a:hlinkClick r:id="rId8"/>
              </a:rPr>
              <a:t>://</a:t>
            </a:r>
            <a:r>
              <a:rPr lang="en-US" u="sng" dirty="0" smtClean="0">
                <a:hlinkClick r:id="rId8"/>
              </a:rPr>
              <a:t>uchi.ru/teachers/lk</a:t>
            </a:r>
            <a:r>
              <a:rPr lang="en-US" u="sng" dirty="0" smtClean="0"/>
              <a:t> 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D16F-31F1-49D7-8A34-FF9F71AFA1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4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</TotalTime>
  <Words>272</Words>
  <Application>Microsoft Office PowerPoint</Application>
  <PresentationFormat>Широкоэкранный</PresentationFormat>
  <Paragraphs>38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Легкий дым</vt:lpstr>
      <vt:lpstr>Практические приёмы работы с обучающимися при подготовке к ВПР по математике </vt:lpstr>
      <vt:lpstr>Подготовка к ВПР</vt:lpstr>
      <vt:lpstr>Алгоритм подготовки к ВПР</vt:lpstr>
      <vt:lpstr>Важно помнить!</vt:lpstr>
      <vt:lpstr>Полезные материалы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Практические приёмы работы с обучающимися при подготовке к ВПР по математике </dc:title>
  <dc:creator>Николай</dc:creator>
  <cp:lastModifiedBy>Николай</cp:lastModifiedBy>
  <cp:revision>11</cp:revision>
  <dcterms:created xsi:type="dcterms:W3CDTF">2024-10-27T14:17:52Z</dcterms:created>
  <dcterms:modified xsi:type="dcterms:W3CDTF">2024-10-27T16:31:32Z</dcterms:modified>
</cp:coreProperties>
</file>