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71" r:id="rId13"/>
    <p:sldId id="273" r:id="rId14"/>
    <p:sldId id="282" r:id="rId15"/>
    <p:sldId id="27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33F"/>
    <a:srgbClr val="7F056E"/>
    <a:srgbClr val="D4E12B"/>
    <a:srgbClr val="FF3300"/>
    <a:srgbClr val="E5272C"/>
    <a:srgbClr val="E32936"/>
    <a:srgbClr val="1B0383"/>
    <a:srgbClr val="DAA216"/>
    <a:srgbClr val="FFFF66"/>
    <a:srgbClr val="B45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A05EC-7205-438C-BF61-9F7BE5F167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D8839-71F2-49B5-99F8-FDB8C93654A9}">
      <dgm:prSet phldrT="[Текст]"/>
      <dgm:spPr/>
      <dgm:t>
        <a:bodyPr/>
        <a:lstStyle/>
        <a:p>
          <a:endParaRPr lang="ru-RU" dirty="0"/>
        </a:p>
      </dgm:t>
    </dgm:pt>
    <dgm:pt modelId="{EA1E135B-9880-4EEF-9649-C34FEBD07DC2}" type="parTrans" cxnId="{EB6C064C-A9F0-4807-8907-D494E0774BA8}">
      <dgm:prSet/>
      <dgm:spPr/>
      <dgm:t>
        <a:bodyPr/>
        <a:lstStyle/>
        <a:p>
          <a:endParaRPr lang="ru-RU"/>
        </a:p>
      </dgm:t>
    </dgm:pt>
    <dgm:pt modelId="{58A7FE18-DF16-4374-A5F6-CEF35F3E4856}" type="sibTrans" cxnId="{EB6C064C-A9F0-4807-8907-D494E0774BA8}">
      <dgm:prSet/>
      <dgm:spPr/>
      <dgm:t>
        <a:bodyPr/>
        <a:lstStyle/>
        <a:p>
          <a:endParaRPr lang="ru-RU"/>
        </a:p>
      </dgm:t>
    </dgm:pt>
    <dgm:pt modelId="{C44EFF38-D559-4B4E-A241-A3A8FF948482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Обогащать познавательную сферу детей информацией  через занятия, наблюдения, экспериментальную деятельность, речь</a:t>
          </a:r>
          <a:endParaRPr lang="ru-RU" b="1" dirty="0"/>
        </a:p>
      </dgm:t>
    </dgm:pt>
    <dgm:pt modelId="{2303ECE8-85EA-4739-B4F6-1FED8261C18C}" type="parTrans" cxnId="{085D3E84-317C-4C7F-8BD5-BCD9B2DFDBB0}">
      <dgm:prSet/>
      <dgm:spPr/>
      <dgm:t>
        <a:bodyPr/>
        <a:lstStyle/>
        <a:p>
          <a:endParaRPr lang="ru-RU"/>
        </a:p>
      </dgm:t>
    </dgm:pt>
    <dgm:pt modelId="{DFFEFDAA-333F-42FB-97E0-4B0E6D76BCE1}" type="sibTrans" cxnId="{085D3E84-317C-4C7F-8BD5-BCD9B2DFDBB0}">
      <dgm:prSet/>
      <dgm:spPr/>
      <dgm:t>
        <a:bodyPr/>
        <a:lstStyle/>
        <a:p>
          <a:endParaRPr lang="ru-RU"/>
        </a:p>
      </dgm:t>
    </dgm:pt>
    <dgm:pt modelId="{A2282EC6-64A7-4018-888A-C57C0C59D6E3}">
      <dgm:prSet phldrT="[Текст]"/>
      <dgm:spPr/>
      <dgm:t>
        <a:bodyPr/>
        <a:lstStyle/>
        <a:p>
          <a:endParaRPr lang="ru-RU" dirty="0"/>
        </a:p>
      </dgm:t>
    </dgm:pt>
    <dgm:pt modelId="{DA1933C5-00CC-4F56-9FA6-372913C271A6}" type="parTrans" cxnId="{914CB6E9-893F-437D-856B-7D93370C79FE}">
      <dgm:prSet/>
      <dgm:spPr/>
      <dgm:t>
        <a:bodyPr/>
        <a:lstStyle/>
        <a:p>
          <a:endParaRPr lang="ru-RU"/>
        </a:p>
      </dgm:t>
    </dgm:pt>
    <dgm:pt modelId="{55FE9A98-02FD-473B-A59A-0C1AC28F3D6A}" type="sibTrans" cxnId="{914CB6E9-893F-437D-856B-7D93370C79FE}">
      <dgm:prSet/>
      <dgm:spPr/>
      <dgm:t>
        <a:bodyPr/>
        <a:lstStyle/>
        <a:p>
          <a:endParaRPr lang="ru-RU"/>
        </a:p>
      </dgm:t>
    </dgm:pt>
    <dgm:pt modelId="{22DDA109-4204-40DF-9180-81F348D8CB1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Обогащать эмоционально-чувственный опыт в процессе непосредственного общения с предметами, явлениями, людьми      </a:t>
          </a:r>
          <a:endParaRPr lang="ru-RU" b="1" dirty="0"/>
        </a:p>
      </dgm:t>
    </dgm:pt>
    <dgm:pt modelId="{A0C53315-4849-4CD6-8455-8B0A6FA01254}" type="parTrans" cxnId="{F3FE713B-EBE4-468D-964D-BD14EE28E9BF}">
      <dgm:prSet/>
      <dgm:spPr/>
      <dgm:t>
        <a:bodyPr/>
        <a:lstStyle/>
        <a:p>
          <a:endParaRPr lang="ru-RU"/>
        </a:p>
      </dgm:t>
    </dgm:pt>
    <dgm:pt modelId="{E75ED8E2-AB8E-48BD-B85D-265C3EA878A1}" type="sibTrans" cxnId="{F3FE713B-EBE4-468D-964D-BD14EE28E9BF}">
      <dgm:prSet/>
      <dgm:spPr/>
      <dgm:t>
        <a:bodyPr/>
        <a:lstStyle/>
        <a:p>
          <a:endParaRPr lang="ru-RU"/>
        </a:p>
      </dgm:t>
    </dgm:pt>
    <dgm:pt modelId="{A5C68E97-3CA8-4209-AF21-0F68D7A645C2}">
      <dgm:prSet phldrT="[Текст]"/>
      <dgm:spPr/>
      <dgm:t>
        <a:bodyPr/>
        <a:lstStyle/>
        <a:p>
          <a:endParaRPr lang="ru-RU" dirty="0"/>
        </a:p>
      </dgm:t>
    </dgm:pt>
    <dgm:pt modelId="{BF151EFF-95C4-4300-863E-383BC13D9619}" type="sibTrans" cxnId="{346DEFA8-BED8-4AA3-9FC7-7E6A66744F78}">
      <dgm:prSet/>
      <dgm:spPr/>
      <dgm:t>
        <a:bodyPr/>
        <a:lstStyle/>
        <a:p>
          <a:endParaRPr lang="ru-RU"/>
        </a:p>
      </dgm:t>
    </dgm:pt>
    <dgm:pt modelId="{9B169649-5C95-49D1-B83E-A69E3C3487E9}" type="parTrans" cxnId="{346DEFA8-BED8-4AA3-9FC7-7E6A66744F78}">
      <dgm:prSet/>
      <dgm:spPr/>
      <dgm:t>
        <a:bodyPr/>
        <a:lstStyle/>
        <a:p>
          <a:endParaRPr lang="ru-RU"/>
        </a:p>
      </dgm:t>
    </dgm:pt>
    <dgm:pt modelId="{04CB7E9F-6400-4A60-9337-928C7907AAFF}">
      <dgm:prSet phldrT="[Текст]"/>
      <dgm:spPr/>
      <dgm:t>
        <a:bodyPr/>
        <a:lstStyle/>
        <a:p>
          <a:endParaRPr lang="ru-RU" dirty="0"/>
        </a:p>
      </dgm:t>
    </dgm:pt>
    <dgm:pt modelId="{E9504BA6-FFB3-4327-92A2-C84156C8E833}" type="sibTrans" cxnId="{D820B039-7D1E-4FFC-AF77-FDDF476E452D}">
      <dgm:prSet/>
      <dgm:spPr/>
      <dgm:t>
        <a:bodyPr/>
        <a:lstStyle/>
        <a:p>
          <a:endParaRPr lang="ru-RU"/>
        </a:p>
      </dgm:t>
    </dgm:pt>
    <dgm:pt modelId="{DAAE7C32-BA5A-48DB-85C0-5BF7A507D960}" type="parTrans" cxnId="{D820B039-7D1E-4FFC-AF77-FDDF476E452D}">
      <dgm:prSet/>
      <dgm:spPr/>
      <dgm:t>
        <a:bodyPr/>
        <a:lstStyle/>
        <a:p>
          <a:endParaRPr lang="ru-RU"/>
        </a:p>
      </dgm:t>
    </dgm:pt>
    <dgm:pt modelId="{657E57EE-533D-4A55-9176-2C323DF5F28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Формировать бережное отношение к окружающему миру, закреплять положительные эмоции, умения их проявлять.                                                                                                                              </a:t>
          </a:r>
          <a:endParaRPr lang="ru-RU" b="1" dirty="0"/>
        </a:p>
      </dgm:t>
    </dgm:pt>
    <dgm:pt modelId="{C3ECB71F-97FC-4230-9C2D-6AE0C578AD3B}" type="parTrans" cxnId="{D1D0C93C-0DB5-46DB-84C5-1360609B43DC}">
      <dgm:prSet/>
      <dgm:spPr/>
      <dgm:t>
        <a:bodyPr/>
        <a:lstStyle/>
        <a:p>
          <a:endParaRPr lang="ru-RU"/>
        </a:p>
      </dgm:t>
    </dgm:pt>
    <dgm:pt modelId="{784E0BF5-70C9-425A-926B-909B45DB09B0}" type="sibTrans" cxnId="{D1D0C93C-0DB5-46DB-84C5-1360609B43DC}">
      <dgm:prSet/>
      <dgm:spPr/>
      <dgm:t>
        <a:bodyPr/>
        <a:lstStyle/>
        <a:p>
          <a:endParaRPr lang="ru-RU"/>
        </a:p>
      </dgm:t>
    </dgm:pt>
    <dgm:pt modelId="{FA45FF53-17D6-4D5E-9E7C-E9B4ABA44E75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Создать условия, способствующие выявлению и поддержанию интересов, проявления самостоятельности  в познавательно – речевой деятельности</a:t>
          </a:r>
          <a:endParaRPr lang="ru-RU" b="1" dirty="0"/>
        </a:p>
      </dgm:t>
    </dgm:pt>
    <dgm:pt modelId="{099820F2-054A-4000-B750-1D8E736366E6}" type="parTrans" cxnId="{133AEE04-18F2-4FB4-ACC4-88061872DC34}">
      <dgm:prSet/>
      <dgm:spPr/>
      <dgm:t>
        <a:bodyPr/>
        <a:lstStyle/>
        <a:p>
          <a:endParaRPr lang="ru-RU"/>
        </a:p>
      </dgm:t>
    </dgm:pt>
    <dgm:pt modelId="{DF1039F4-0531-42FE-9EEE-54F6569D8633}" type="sibTrans" cxnId="{133AEE04-18F2-4FB4-ACC4-88061872DC34}">
      <dgm:prSet/>
      <dgm:spPr/>
      <dgm:t>
        <a:bodyPr/>
        <a:lstStyle/>
        <a:p>
          <a:endParaRPr lang="ru-RU"/>
        </a:p>
      </dgm:t>
    </dgm:pt>
    <dgm:pt modelId="{D5A48F9D-0E48-4818-BA6D-3C881C644E3D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b="1" dirty="0" smtClean="0"/>
            <a:t>Поддерживать условия для развития познавательно – речевых процессов дошкольников во всех видах деятельности</a:t>
          </a:r>
          <a:endParaRPr lang="ru-RU" b="1" dirty="0"/>
        </a:p>
      </dgm:t>
    </dgm:pt>
    <dgm:pt modelId="{393073E4-F168-4630-89F8-B6D603D07F26}" type="parTrans" cxnId="{43F585EC-7BE5-46E4-BDE2-35BB6E9CCD0E}">
      <dgm:prSet/>
      <dgm:spPr/>
      <dgm:t>
        <a:bodyPr/>
        <a:lstStyle/>
        <a:p>
          <a:endParaRPr lang="ru-RU"/>
        </a:p>
      </dgm:t>
    </dgm:pt>
    <dgm:pt modelId="{0CF9B989-7B65-4D6C-8936-12BF0C96B7C6}" type="sibTrans" cxnId="{43F585EC-7BE5-46E4-BDE2-35BB6E9CCD0E}">
      <dgm:prSet/>
      <dgm:spPr/>
      <dgm:t>
        <a:bodyPr/>
        <a:lstStyle/>
        <a:p>
          <a:endParaRPr lang="ru-RU"/>
        </a:p>
      </dgm:t>
    </dgm:pt>
    <dgm:pt modelId="{3A76752C-A0D8-4C31-A2F9-01CC2EF05EB7}">
      <dgm:prSet phldrT="[Текст]" phldr="1"/>
      <dgm:spPr/>
      <dgm:t>
        <a:bodyPr/>
        <a:lstStyle/>
        <a:p>
          <a:endParaRPr lang="ru-RU" dirty="0"/>
        </a:p>
      </dgm:t>
    </dgm:pt>
    <dgm:pt modelId="{BA1B4278-1DAF-4023-A2B3-1D9075E5AD6D}" type="sibTrans" cxnId="{34971B78-E939-4609-BDDC-0ED35A6056DA}">
      <dgm:prSet/>
      <dgm:spPr/>
      <dgm:t>
        <a:bodyPr/>
        <a:lstStyle/>
        <a:p>
          <a:endParaRPr lang="ru-RU"/>
        </a:p>
      </dgm:t>
    </dgm:pt>
    <dgm:pt modelId="{EE0FE04C-635A-4D83-9C00-EC9441D5BEA3}" type="parTrans" cxnId="{34971B78-E939-4609-BDDC-0ED35A6056DA}">
      <dgm:prSet/>
      <dgm:spPr/>
      <dgm:t>
        <a:bodyPr/>
        <a:lstStyle/>
        <a:p>
          <a:endParaRPr lang="ru-RU"/>
        </a:p>
      </dgm:t>
    </dgm:pt>
    <dgm:pt modelId="{F6373CDC-B96D-4CCA-A61D-A6B56A9AF3F9}" type="pres">
      <dgm:prSet presAssocID="{4E8A05EC-7205-438C-BF61-9F7BE5F167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3DD0D-7264-48C3-9652-526ADE890F28}" type="pres">
      <dgm:prSet presAssocID="{0DAD8839-71F2-49B5-99F8-FDB8C93654A9}" presName="composite" presStyleCnt="0"/>
      <dgm:spPr/>
    </dgm:pt>
    <dgm:pt modelId="{55C5A7E1-15E9-4977-9562-8001B46A8A4B}" type="pres">
      <dgm:prSet presAssocID="{0DAD8839-71F2-49B5-99F8-FDB8C93654A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5A5C-DE09-4BA2-AA19-6F5F3DBCA64A}" type="pres">
      <dgm:prSet presAssocID="{0DAD8839-71F2-49B5-99F8-FDB8C93654A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7D178-B94C-4C15-9896-9742CF34C5EA}" type="pres">
      <dgm:prSet presAssocID="{58A7FE18-DF16-4374-A5F6-CEF35F3E4856}" presName="sp" presStyleCnt="0"/>
      <dgm:spPr/>
    </dgm:pt>
    <dgm:pt modelId="{9490EFC5-DE2F-4CB1-91D1-5C42993ABF10}" type="pres">
      <dgm:prSet presAssocID="{A2282EC6-64A7-4018-888A-C57C0C59D6E3}" presName="composite" presStyleCnt="0"/>
      <dgm:spPr/>
    </dgm:pt>
    <dgm:pt modelId="{9E047E5A-E9FB-4075-9365-260FEC39E745}" type="pres">
      <dgm:prSet presAssocID="{A2282EC6-64A7-4018-888A-C57C0C59D6E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53EA8-5F1D-4F7E-8CD6-B0050B8DDA1B}" type="pres">
      <dgm:prSet presAssocID="{A2282EC6-64A7-4018-888A-C57C0C59D6E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EE509-FE83-4946-9657-FE35BDC18033}" type="pres">
      <dgm:prSet presAssocID="{55FE9A98-02FD-473B-A59A-0C1AC28F3D6A}" presName="sp" presStyleCnt="0"/>
      <dgm:spPr/>
    </dgm:pt>
    <dgm:pt modelId="{2E663558-6D8B-4698-A5E4-78C33356D8E4}" type="pres">
      <dgm:prSet presAssocID="{3A76752C-A0D8-4C31-A2F9-01CC2EF05EB7}" presName="composite" presStyleCnt="0"/>
      <dgm:spPr/>
    </dgm:pt>
    <dgm:pt modelId="{5B99218A-8092-4005-A536-833AD0248C61}" type="pres">
      <dgm:prSet presAssocID="{3A76752C-A0D8-4C31-A2F9-01CC2EF05E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01689-140E-42B7-89DF-35403B29909B}" type="pres">
      <dgm:prSet presAssocID="{3A76752C-A0D8-4C31-A2F9-01CC2EF05EB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F9E83-F895-4243-8666-2D3E5877E107}" type="pres">
      <dgm:prSet presAssocID="{BA1B4278-1DAF-4023-A2B3-1D9075E5AD6D}" presName="sp" presStyleCnt="0"/>
      <dgm:spPr/>
    </dgm:pt>
    <dgm:pt modelId="{661F7C0D-1B9D-49DC-89DB-19E8CF31EA9C}" type="pres">
      <dgm:prSet presAssocID="{04CB7E9F-6400-4A60-9337-928C7907AAFF}" presName="composite" presStyleCnt="0"/>
      <dgm:spPr/>
    </dgm:pt>
    <dgm:pt modelId="{BFAB471B-E5EB-4DD5-8B8A-DFF0A1B0916E}" type="pres">
      <dgm:prSet presAssocID="{04CB7E9F-6400-4A60-9337-928C7907AAF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55944-6D09-412B-A073-E97944E8C4A3}" type="pres">
      <dgm:prSet presAssocID="{04CB7E9F-6400-4A60-9337-928C7907AAF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7C911-9F75-423C-A26E-3E8723C29D4B}" type="pres">
      <dgm:prSet presAssocID="{E9504BA6-FFB3-4327-92A2-C84156C8E833}" presName="sp" presStyleCnt="0"/>
      <dgm:spPr/>
    </dgm:pt>
    <dgm:pt modelId="{B142A91A-8048-4FB3-BC4F-92C0E88B31E0}" type="pres">
      <dgm:prSet presAssocID="{A5C68E97-3CA8-4209-AF21-0F68D7A645C2}" presName="composite" presStyleCnt="0"/>
      <dgm:spPr/>
    </dgm:pt>
    <dgm:pt modelId="{DB70D76C-B539-4416-BF96-3742F566EC7B}" type="pres">
      <dgm:prSet presAssocID="{A5C68E97-3CA8-4209-AF21-0F68D7A645C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16DB4-CA6C-4F84-B31D-F90CACDF4E06}" type="pres">
      <dgm:prSet presAssocID="{A5C68E97-3CA8-4209-AF21-0F68D7A645C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CB6E9-893F-437D-856B-7D93370C79FE}" srcId="{4E8A05EC-7205-438C-BF61-9F7BE5F16786}" destId="{A2282EC6-64A7-4018-888A-C57C0C59D6E3}" srcOrd="1" destOrd="0" parTransId="{DA1933C5-00CC-4F56-9FA6-372913C271A6}" sibTransId="{55FE9A98-02FD-473B-A59A-0C1AC28F3D6A}"/>
    <dgm:cxn modelId="{F4122E28-13D2-4AB8-BC4B-99C9F9CB0D2E}" type="presOf" srcId="{3A76752C-A0D8-4C31-A2F9-01CC2EF05EB7}" destId="{5B99218A-8092-4005-A536-833AD0248C61}" srcOrd="0" destOrd="0" presId="urn:microsoft.com/office/officeart/2005/8/layout/chevron2"/>
    <dgm:cxn modelId="{D1387CF2-66D4-40A3-886E-F4707D4A6E07}" type="presOf" srcId="{657E57EE-533D-4A55-9176-2C323DF5F283}" destId="{2C401689-140E-42B7-89DF-35403B29909B}" srcOrd="0" destOrd="0" presId="urn:microsoft.com/office/officeart/2005/8/layout/chevron2"/>
    <dgm:cxn modelId="{6382EF9D-38E3-4401-B598-9A57090CC1F6}" type="presOf" srcId="{D5A48F9D-0E48-4818-BA6D-3C881C644E3D}" destId="{AF516DB4-CA6C-4F84-B31D-F90CACDF4E06}" srcOrd="0" destOrd="0" presId="urn:microsoft.com/office/officeart/2005/8/layout/chevron2"/>
    <dgm:cxn modelId="{F5EEA794-25FB-44A7-A2AE-17E38A250D8E}" type="presOf" srcId="{C44EFF38-D559-4B4E-A241-A3A8FF948482}" destId="{96DE5A5C-DE09-4BA2-AA19-6F5F3DBCA64A}" srcOrd="0" destOrd="0" presId="urn:microsoft.com/office/officeart/2005/8/layout/chevron2"/>
    <dgm:cxn modelId="{04C767E3-8FAC-4546-90E7-AFCD98BE5069}" type="presOf" srcId="{0DAD8839-71F2-49B5-99F8-FDB8C93654A9}" destId="{55C5A7E1-15E9-4977-9562-8001B46A8A4B}" srcOrd="0" destOrd="0" presId="urn:microsoft.com/office/officeart/2005/8/layout/chevron2"/>
    <dgm:cxn modelId="{346DEFA8-BED8-4AA3-9FC7-7E6A66744F78}" srcId="{4E8A05EC-7205-438C-BF61-9F7BE5F16786}" destId="{A5C68E97-3CA8-4209-AF21-0F68D7A645C2}" srcOrd="4" destOrd="0" parTransId="{9B169649-5C95-49D1-B83E-A69E3C3487E9}" sibTransId="{BF151EFF-95C4-4300-863E-383BC13D9619}"/>
    <dgm:cxn modelId="{24594C8D-14E7-42D5-9528-577247A1BC84}" type="presOf" srcId="{04CB7E9F-6400-4A60-9337-928C7907AAFF}" destId="{BFAB471B-E5EB-4DD5-8B8A-DFF0A1B0916E}" srcOrd="0" destOrd="0" presId="urn:microsoft.com/office/officeart/2005/8/layout/chevron2"/>
    <dgm:cxn modelId="{085D3E84-317C-4C7F-8BD5-BCD9B2DFDBB0}" srcId="{0DAD8839-71F2-49B5-99F8-FDB8C93654A9}" destId="{C44EFF38-D559-4B4E-A241-A3A8FF948482}" srcOrd="0" destOrd="0" parTransId="{2303ECE8-85EA-4739-B4F6-1FED8261C18C}" sibTransId="{DFFEFDAA-333F-42FB-97E0-4B0E6D76BCE1}"/>
    <dgm:cxn modelId="{C9474EFB-61BB-40F2-930D-41A39088C36E}" type="presOf" srcId="{A5C68E97-3CA8-4209-AF21-0F68D7A645C2}" destId="{DB70D76C-B539-4416-BF96-3742F566EC7B}" srcOrd="0" destOrd="0" presId="urn:microsoft.com/office/officeart/2005/8/layout/chevron2"/>
    <dgm:cxn modelId="{D1D0C93C-0DB5-46DB-84C5-1360609B43DC}" srcId="{3A76752C-A0D8-4C31-A2F9-01CC2EF05EB7}" destId="{657E57EE-533D-4A55-9176-2C323DF5F283}" srcOrd="0" destOrd="0" parTransId="{C3ECB71F-97FC-4230-9C2D-6AE0C578AD3B}" sibTransId="{784E0BF5-70C9-425A-926B-909B45DB09B0}"/>
    <dgm:cxn modelId="{F3FE713B-EBE4-468D-964D-BD14EE28E9BF}" srcId="{A2282EC6-64A7-4018-888A-C57C0C59D6E3}" destId="{22DDA109-4204-40DF-9180-81F348D8CB19}" srcOrd="0" destOrd="0" parTransId="{A0C53315-4849-4CD6-8455-8B0A6FA01254}" sibTransId="{E75ED8E2-AB8E-48BD-B85D-265C3EA878A1}"/>
    <dgm:cxn modelId="{36CD69EC-D7E0-44A3-8321-8C8BB37F81C3}" type="presOf" srcId="{4E8A05EC-7205-438C-BF61-9F7BE5F16786}" destId="{F6373CDC-B96D-4CCA-A61D-A6B56A9AF3F9}" srcOrd="0" destOrd="0" presId="urn:microsoft.com/office/officeart/2005/8/layout/chevron2"/>
    <dgm:cxn modelId="{43F585EC-7BE5-46E4-BDE2-35BB6E9CCD0E}" srcId="{A5C68E97-3CA8-4209-AF21-0F68D7A645C2}" destId="{D5A48F9D-0E48-4818-BA6D-3C881C644E3D}" srcOrd="0" destOrd="0" parTransId="{393073E4-F168-4630-89F8-B6D603D07F26}" sibTransId="{0CF9B989-7B65-4D6C-8936-12BF0C96B7C6}"/>
    <dgm:cxn modelId="{9FDA26A0-B2E4-4D47-B330-82E169E3A9D0}" type="presOf" srcId="{FA45FF53-17D6-4D5E-9E7C-E9B4ABA44E75}" destId="{E7855944-6D09-412B-A073-E97944E8C4A3}" srcOrd="0" destOrd="0" presId="urn:microsoft.com/office/officeart/2005/8/layout/chevron2"/>
    <dgm:cxn modelId="{D3A73076-1AC3-4BD5-B504-A78A46696DA7}" type="presOf" srcId="{A2282EC6-64A7-4018-888A-C57C0C59D6E3}" destId="{9E047E5A-E9FB-4075-9365-260FEC39E745}" srcOrd="0" destOrd="0" presId="urn:microsoft.com/office/officeart/2005/8/layout/chevron2"/>
    <dgm:cxn modelId="{EB6C064C-A9F0-4807-8907-D494E0774BA8}" srcId="{4E8A05EC-7205-438C-BF61-9F7BE5F16786}" destId="{0DAD8839-71F2-49B5-99F8-FDB8C93654A9}" srcOrd="0" destOrd="0" parTransId="{EA1E135B-9880-4EEF-9649-C34FEBD07DC2}" sibTransId="{58A7FE18-DF16-4374-A5F6-CEF35F3E4856}"/>
    <dgm:cxn modelId="{F839E335-5244-4D44-9977-836BAC3E52EA}" type="presOf" srcId="{22DDA109-4204-40DF-9180-81F348D8CB19}" destId="{EB853EA8-5F1D-4F7E-8CD6-B0050B8DDA1B}" srcOrd="0" destOrd="0" presId="urn:microsoft.com/office/officeart/2005/8/layout/chevron2"/>
    <dgm:cxn modelId="{133AEE04-18F2-4FB4-ACC4-88061872DC34}" srcId="{04CB7E9F-6400-4A60-9337-928C7907AAFF}" destId="{FA45FF53-17D6-4D5E-9E7C-E9B4ABA44E75}" srcOrd="0" destOrd="0" parTransId="{099820F2-054A-4000-B750-1D8E736366E6}" sibTransId="{DF1039F4-0531-42FE-9EEE-54F6569D8633}"/>
    <dgm:cxn modelId="{34971B78-E939-4609-BDDC-0ED35A6056DA}" srcId="{4E8A05EC-7205-438C-BF61-9F7BE5F16786}" destId="{3A76752C-A0D8-4C31-A2F9-01CC2EF05EB7}" srcOrd="2" destOrd="0" parTransId="{EE0FE04C-635A-4D83-9C00-EC9441D5BEA3}" sibTransId="{BA1B4278-1DAF-4023-A2B3-1D9075E5AD6D}"/>
    <dgm:cxn modelId="{D820B039-7D1E-4FFC-AF77-FDDF476E452D}" srcId="{4E8A05EC-7205-438C-BF61-9F7BE5F16786}" destId="{04CB7E9F-6400-4A60-9337-928C7907AAFF}" srcOrd="3" destOrd="0" parTransId="{DAAE7C32-BA5A-48DB-85C0-5BF7A507D960}" sibTransId="{E9504BA6-FFB3-4327-92A2-C84156C8E833}"/>
    <dgm:cxn modelId="{6D62F001-7C15-44E5-BFEA-A193FABB555D}" type="presParOf" srcId="{F6373CDC-B96D-4CCA-A61D-A6B56A9AF3F9}" destId="{8DF3DD0D-7264-48C3-9652-526ADE890F28}" srcOrd="0" destOrd="0" presId="urn:microsoft.com/office/officeart/2005/8/layout/chevron2"/>
    <dgm:cxn modelId="{FB134E5C-65C8-4932-8D4A-805B3BC1BBA9}" type="presParOf" srcId="{8DF3DD0D-7264-48C3-9652-526ADE890F28}" destId="{55C5A7E1-15E9-4977-9562-8001B46A8A4B}" srcOrd="0" destOrd="0" presId="urn:microsoft.com/office/officeart/2005/8/layout/chevron2"/>
    <dgm:cxn modelId="{9CC18EE5-F51D-490E-8C3F-A99C5C3872E2}" type="presParOf" srcId="{8DF3DD0D-7264-48C3-9652-526ADE890F28}" destId="{96DE5A5C-DE09-4BA2-AA19-6F5F3DBCA64A}" srcOrd="1" destOrd="0" presId="urn:microsoft.com/office/officeart/2005/8/layout/chevron2"/>
    <dgm:cxn modelId="{57254865-B11A-4A7A-8700-AE4B782DFE87}" type="presParOf" srcId="{F6373CDC-B96D-4CCA-A61D-A6B56A9AF3F9}" destId="{D917D178-B94C-4C15-9896-9742CF34C5EA}" srcOrd="1" destOrd="0" presId="urn:microsoft.com/office/officeart/2005/8/layout/chevron2"/>
    <dgm:cxn modelId="{B8CDDDF1-21BF-4AD6-9D43-9AA1C83129ED}" type="presParOf" srcId="{F6373CDC-B96D-4CCA-A61D-A6B56A9AF3F9}" destId="{9490EFC5-DE2F-4CB1-91D1-5C42993ABF10}" srcOrd="2" destOrd="0" presId="urn:microsoft.com/office/officeart/2005/8/layout/chevron2"/>
    <dgm:cxn modelId="{3A08A79D-98B3-4B05-9B02-4534BE05A982}" type="presParOf" srcId="{9490EFC5-DE2F-4CB1-91D1-5C42993ABF10}" destId="{9E047E5A-E9FB-4075-9365-260FEC39E745}" srcOrd="0" destOrd="0" presId="urn:microsoft.com/office/officeart/2005/8/layout/chevron2"/>
    <dgm:cxn modelId="{457B3920-14ED-4486-9531-DBCB3D5D4AEE}" type="presParOf" srcId="{9490EFC5-DE2F-4CB1-91D1-5C42993ABF10}" destId="{EB853EA8-5F1D-4F7E-8CD6-B0050B8DDA1B}" srcOrd="1" destOrd="0" presId="urn:microsoft.com/office/officeart/2005/8/layout/chevron2"/>
    <dgm:cxn modelId="{30620FCE-2F44-443F-9363-9BF2BCE73302}" type="presParOf" srcId="{F6373CDC-B96D-4CCA-A61D-A6B56A9AF3F9}" destId="{3C6EE509-FE83-4946-9657-FE35BDC18033}" srcOrd="3" destOrd="0" presId="urn:microsoft.com/office/officeart/2005/8/layout/chevron2"/>
    <dgm:cxn modelId="{E4082E11-4815-4C8C-9E8C-48818354EB84}" type="presParOf" srcId="{F6373CDC-B96D-4CCA-A61D-A6B56A9AF3F9}" destId="{2E663558-6D8B-4698-A5E4-78C33356D8E4}" srcOrd="4" destOrd="0" presId="urn:microsoft.com/office/officeart/2005/8/layout/chevron2"/>
    <dgm:cxn modelId="{75D3E325-66F7-4146-989F-EB29449D8848}" type="presParOf" srcId="{2E663558-6D8B-4698-A5E4-78C33356D8E4}" destId="{5B99218A-8092-4005-A536-833AD0248C61}" srcOrd="0" destOrd="0" presId="urn:microsoft.com/office/officeart/2005/8/layout/chevron2"/>
    <dgm:cxn modelId="{6ECB30DA-C435-4B0E-81B1-69EE06F50CF8}" type="presParOf" srcId="{2E663558-6D8B-4698-A5E4-78C33356D8E4}" destId="{2C401689-140E-42B7-89DF-35403B29909B}" srcOrd="1" destOrd="0" presId="urn:microsoft.com/office/officeart/2005/8/layout/chevron2"/>
    <dgm:cxn modelId="{CCA39A48-FA27-46FC-8530-132A2B30DC17}" type="presParOf" srcId="{F6373CDC-B96D-4CCA-A61D-A6B56A9AF3F9}" destId="{DC9F9E83-F895-4243-8666-2D3E5877E107}" srcOrd="5" destOrd="0" presId="urn:microsoft.com/office/officeart/2005/8/layout/chevron2"/>
    <dgm:cxn modelId="{CF637EAA-8B27-457E-B784-396E4CFB1CB6}" type="presParOf" srcId="{F6373CDC-B96D-4CCA-A61D-A6B56A9AF3F9}" destId="{661F7C0D-1B9D-49DC-89DB-19E8CF31EA9C}" srcOrd="6" destOrd="0" presId="urn:microsoft.com/office/officeart/2005/8/layout/chevron2"/>
    <dgm:cxn modelId="{B6BB481C-35C7-4F94-8A02-AFF12066A303}" type="presParOf" srcId="{661F7C0D-1B9D-49DC-89DB-19E8CF31EA9C}" destId="{BFAB471B-E5EB-4DD5-8B8A-DFF0A1B0916E}" srcOrd="0" destOrd="0" presId="urn:microsoft.com/office/officeart/2005/8/layout/chevron2"/>
    <dgm:cxn modelId="{4545EDE4-6829-4F11-93D4-786C545EDAB8}" type="presParOf" srcId="{661F7C0D-1B9D-49DC-89DB-19E8CF31EA9C}" destId="{E7855944-6D09-412B-A073-E97944E8C4A3}" srcOrd="1" destOrd="0" presId="urn:microsoft.com/office/officeart/2005/8/layout/chevron2"/>
    <dgm:cxn modelId="{5248E6F0-2B6D-42E7-A5A3-9A50A6ADB826}" type="presParOf" srcId="{F6373CDC-B96D-4CCA-A61D-A6B56A9AF3F9}" destId="{B1A7C911-9F75-423C-A26E-3E8723C29D4B}" srcOrd="7" destOrd="0" presId="urn:microsoft.com/office/officeart/2005/8/layout/chevron2"/>
    <dgm:cxn modelId="{5E768FDB-B47F-4691-B282-877D9D0A7985}" type="presParOf" srcId="{F6373CDC-B96D-4CCA-A61D-A6B56A9AF3F9}" destId="{B142A91A-8048-4FB3-BC4F-92C0E88B31E0}" srcOrd="8" destOrd="0" presId="urn:microsoft.com/office/officeart/2005/8/layout/chevron2"/>
    <dgm:cxn modelId="{0A1F8F08-357D-48BD-AF99-A50FFFB0A2F3}" type="presParOf" srcId="{B142A91A-8048-4FB3-BC4F-92C0E88B31E0}" destId="{DB70D76C-B539-4416-BF96-3742F566EC7B}" srcOrd="0" destOrd="0" presId="urn:microsoft.com/office/officeart/2005/8/layout/chevron2"/>
    <dgm:cxn modelId="{7CC87B62-2643-491C-B4A2-362C61724D70}" type="presParOf" srcId="{B142A91A-8048-4FB3-BC4F-92C0E88B31E0}" destId="{AF516DB4-CA6C-4F84-B31D-F90CACDF4E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3784D-3C64-496B-B38F-FE27061EC895}" type="doc">
      <dgm:prSet loTypeId="urn:microsoft.com/office/officeart/2005/8/layout/targe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AA9AA7-5E58-45D7-BDA1-A18E9D2D721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Речь педагога</a:t>
          </a:r>
          <a:endParaRPr lang="ru-RU" sz="2400" b="1" dirty="0">
            <a:solidFill>
              <a:srgbClr val="C00000"/>
            </a:solidFill>
          </a:endParaRPr>
        </a:p>
      </dgm:t>
    </dgm:pt>
    <dgm:pt modelId="{D5C53476-EDA3-461B-9606-59E4C6234930}" type="parTrans" cxnId="{BD184796-6F1D-43D0-9C15-88ABEF282DD1}">
      <dgm:prSet/>
      <dgm:spPr/>
      <dgm:t>
        <a:bodyPr/>
        <a:lstStyle/>
        <a:p>
          <a:endParaRPr lang="ru-RU"/>
        </a:p>
      </dgm:t>
    </dgm:pt>
    <dgm:pt modelId="{9ADF57A5-8D84-428C-B910-EB3A7FEEDC01}" type="sibTrans" cxnId="{BD184796-6F1D-43D0-9C15-88ABEF282DD1}">
      <dgm:prSet/>
      <dgm:spPr/>
      <dgm:t>
        <a:bodyPr/>
        <a:lstStyle/>
        <a:p>
          <a:endParaRPr lang="ru-RU"/>
        </a:p>
      </dgm:t>
    </dgm:pt>
    <dgm:pt modelId="{C1958D71-32EF-4739-AADD-6B875FAE17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Развитие любознательности</a:t>
          </a:r>
          <a:endParaRPr lang="ru-RU" sz="2400" b="1" dirty="0">
            <a:solidFill>
              <a:srgbClr val="00B050"/>
            </a:solidFill>
          </a:endParaRPr>
        </a:p>
      </dgm:t>
    </dgm:pt>
    <dgm:pt modelId="{ACF8B194-5DFA-4C93-BFCD-A662B342E8FC}" type="parTrans" cxnId="{C3DF60DA-2C13-4CDC-8564-16B09D91DEED}">
      <dgm:prSet/>
      <dgm:spPr/>
      <dgm:t>
        <a:bodyPr/>
        <a:lstStyle/>
        <a:p>
          <a:endParaRPr lang="ru-RU"/>
        </a:p>
      </dgm:t>
    </dgm:pt>
    <dgm:pt modelId="{DF93CB54-31CB-4F9D-A538-5446D197C9CB}" type="sibTrans" cxnId="{C3DF60DA-2C13-4CDC-8564-16B09D91DEED}">
      <dgm:prSet/>
      <dgm:spPr/>
      <dgm:t>
        <a:bodyPr/>
        <a:lstStyle/>
        <a:p>
          <a:endParaRPr lang="ru-RU"/>
        </a:p>
      </dgm:t>
    </dgm:pt>
    <dgm:pt modelId="{DAA89442-E0A5-4190-B74E-05B1516A1AF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Формирование представлений об окружающем мире</a:t>
          </a:r>
          <a:endParaRPr lang="ru-RU" sz="2000" b="1" dirty="0">
            <a:solidFill>
              <a:srgbClr val="FF0000"/>
            </a:solidFill>
          </a:endParaRPr>
        </a:p>
      </dgm:t>
    </dgm:pt>
    <dgm:pt modelId="{A959C41F-715F-4ED3-8B05-72FE32E01EA8}" type="sibTrans" cxnId="{866F99A6-097E-486A-9E6A-B1626F131A5F}">
      <dgm:prSet/>
      <dgm:spPr/>
      <dgm:t>
        <a:bodyPr/>
        <a:lstStyle/>
        <a:p>
          <a:endParaRPr lang="ru-RU"/>
        </a:p>
      </dgm:t>
    </dgm:pt>
    <dgm:pt modelId="{1B89CFAA-CB1A-4564-98AF-06DC6A82CD49}" type="parTrans" cxnId="{866F99A6-097E-486A-9E6A-B1626F131A5F}">
      <dgm:prSet/>
      <dgm:spPr/>
      <dgm:t>
        <a:bodyPr/>
        <a:lstStyle/>
        <a:p>
          <a:endParaRPr lang="ru-RU"/>
        </a:p>
      </dgm:t>
    </dgm:pt>
    <dgm:pt modelId="{38B5E2A7-ECEF-4DFE-9D2A-A016FEA5356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Сенсорное воспитание</a:t>
          </a:r>
          <a:endParaRPr lang="ru-RU" sz="2400" b="1" dirty="0">
            <a:solidFill>
              <a:srgbClr val="0070C0"/>
            </a:solidFill>
          </a:endParaRPr>
        </a:p>
      </dgm:t>
    </dgm:pt>
    <dgm:pt modelId="{57AED10F-A369-4219-8457-6238EB21336A}" type="parTrans" cxnId="{CA006BB1-DFF3-44BB-AD3A-01AB2D72449F}">
      <dgm:prSet/>
      <dgm:spPr/>
      <dgm:t>
        <a:bodyPr/>
        <a:lstStyle/>
        <a:p>
          <a:endParaRPr lang="ru-RU"/>
        </a:p>
      </dgm:t>
    </dgm:pt>
    <dgm:pt modelId="{E26EA944-A8A8-4C53-A443-808BB46C4C56}" type="sibTrans" cxnId="{CA006BB1-DFF3-44BB-AD3A-01AB2D72449F}">
      <dgm:prSet/>
      <dgm:spPr/>
      <dgm:t>
        <a:bodyPr/>
        <a:lstStyle/>
        <a:p>
          <a:endParaRPr lang="ru-RU"/>
        </a:p>
      </dgm:t>
    </dgm:pt>
    <dgm:pt modelId="{38720282-A41D-4484-9E75-3E7F4CD3ED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Игра- основной вид деятельности</a:t>
          </a:r>
          <a:endParaRPr lang="ru-RU" sz="2400" b="1" dirty="0">
            <a:solidFill>
              <a:srgbClr val="7030A0"/>
            </a:solidFill>
          </a:endParaRPr>
        </a:p>
      </dgm:t>
    </dgm:pt>
    <dgm:pt modelId="{936A76E3-F8FC-496A-AC5F-64A3DD981B8B}" type="parTrans" cxnId="{1027455F-C26A-43C1-96DA-E7586B845E2D}">
      <dgm:prSet/>
      <dgm:spPr/>
      <dgm:t>
        <a:bodyPr/>
        <a:lstStyle/>
        <a:p>
          <a:endParaRPr lang="ru-RU"/>
        </a:p>
      </dgm:t>
    </dgm:pt>
    <dgm:pt modelId="{27A0D565-8980-4975-A320-2093FEBA0B8E}" type="sibTrans" cxnId="{1027455F-C26A-43C1-96DA-E7586B845E2D}">
      <dgm:prSet/>
      <dgm:spPr/>
      <dgm:t>
        <a:bodyPr/>
        <a:lstStyle/>
        <a:p>
          <a:endParaRPr lang="ru-RU"/>
        </a:p>
      </dgm:t>
    </dgm:pt>
    <dgm:pt modelId="{3936FA8C-4887-4F67-B6F0-99A2E1D1FCF6}" type="pres">
      <dgm:prSet presAssocID="{A4F3784D-3C64-496B-B38F-FE27061EC8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4930D-DF9D-46F8-B761-6C19E29F6324}" type="pres">
      <dgm:prSet presAssocID="{ADAA9AA7-5E58-45D7-BDA1-A18E9D2D721A}" presName="circle1" presStyleLbl="node1" presStyleIdx="0" presStyleCnt="5"/>
      <dgm:spPr/>
    </dgm:pt>
    <dgm:pt modelId="{7D213461-BA75-4CAD-BF0E-9C0FC3DF46F7}" type="pres">
      <dgm:prSet presAssocID="{ADAA9AA7-5E58-45D7-BDA1-A18E9D2D721A}" presName="space" presStyleCnt="0"/>
      <dgm:spPr/>
    </dgm:pt>
    <dgm:pt modelId="{DB3996A2-8F54-485C-B3E0-5E4EA41764E9}" type="pres">
      <dgm:prSet presAssocID="{ADAA9AA7-5E58-45D7-BDA1-A18E9D2D721A}" presName="rect1" presStyleLbl="alignAcc1" presStyleIdx="0" presStyleCnt="5" custLinFactNeighborX="1135" custLinFactNeighborY="-37"/>
      <dgm:spPr/>
      <dgm:t>
        <a:bodyPr/>
        <a:lstStyle/>
        <a:p>
          <a:endParaRPr lang="ru-RU"/>
        </a:p>
      </dgm:t>
    </dgm:pt>
    <dgm:pt modelId="{7803FF61-54A2-4382-AF8E-D112B4FF2A50}" type="pres">
      <dgm:prSet presAssocID="{DAA89442-E0A5-4190-B74E-05B1516A1AF4}" presName="vertSpace2" presStyleLbl="node1" presStyleIdx="0" presStyleCnt="5"/>
      <dgm:spPr/>
    </dgm:pt>
    <dgm:pt modelId="{245A63A1-FD1D-47D5-9014-35F668C339D6}" type="pres">
      <dgm:prSet presAssocID="{DAA89442-E0A5-4190-B74E-05B1516A1AF4}" presName="circle2" presStyleLbl="node1" presStyleIdx="1" presStyleCnt="5"/>
      <dgm:spPr/>
    </dgm:pt>
    <dgm:pt modelId="{DA69C77D-CC51-4635-AB1D-8FEE846DE556}" type="pres">
      <dgm:prSet presAssocID="{DAA89442-E0A5-4190-B74E-05B1516A1AF4}" presName="rect2" presStyleLbl="alignAcc1" presStyleIdx="1" presStyleCnt="5" custScaleY="93239"/>
      <dgm:spPr/>
      <dgm:t>
        <a:bodyPr/>
        <a:lstStyle/>
        <a:p>
          <a:endParaRPr lang="ru-RU"/>
        </a:p>
      </dgm:t>
    </dgm:pt>
    <dgm:pt modelId="{5F3A746B-CF31-4661-A16E-AE49465C4E91}" type="pres">
      <dgm:prSet presAssocID="{C1958D71-32EF-4739-AADD-6B875FAE17DE}" presName="vertSpace3" presStyleLbl="node1" presStyleIdx="1" presStyleCnt="5"/>
      <dgm:spPr/>
    </dgm:pt>
    <dgm:pt modelId="{B753A7DA-602B-4847-8300-59F47497534B}" type="pres">
      <dgm:prSet presAssocID="{C1958D71-32EF-4739-AADD-6B875FAE17DE}" presName="circle3" presStyleLbl="node1" presStyleIdx="2" presStyleCnt="5"/>
      <dgm:spPr/>
    </dgm:pt>
    <dgm:pt modelId="{1DEA604E-F27E-4904-B971-8393C3C420F1}" type="pres">
      <dgm:prSet presAssocID="{C1958D71-32EF-4739-AADD-6B875FAE17DE}" presName="rect3" presStyleLbl="alignAcc1" presStyleIdx="2" presStyleCnt="5"/>
      <dgm:spPr/>
      <dgm:t>
        <a:bodyPr/>
        <a:lstStyle/>
        <a:p>
          <a:endParaRPr lang="ru-RU"/>
        </a:p>
      </dgm:t>
    </dgm:pt>
    <dgm:pt modelId="{70E02210-E374-4274-A6AD-CE68917FF3FF}" type="pres">
      <dgm:prSet presAssocID="{38B5E2A7-ECEF-4DFE-9D2A-A016FEA53562}" presName="vertSpace4" presStyleLbl="node1" presStyleIdx="2" presStyleCnt="5"/>
      <dgm:spPr/>
    </dgm:pt>
    <dgm:pt modelId="{21D83006-9FCE-434B-9043-5A58326D4D59}" type="pres">
      <dgm:prSet presAssocID="{38B5E2A7-ECEF-4DFE-9D2A-A016FEA53562}" presName="circle4" presStyleLbl="node1" presStyleIdx="3" presStyleCnt="5"/>
      <dgm:spPr/>
    </dgm:pt>
    <dgm:pt modelId="{409005F2-07C5-4C11-B5AA-5FF79701856C}" type="pres">
      <dgm:prSet presAssocID="{38B5E2A7-ECEF-4DFE-9D2A-A016FEA53562}" presName="rect4" presStyleLbl="alignAcc1" presStyleIdx="3" presStyleCnt="5"/>
      <dgm:spPr/>
      <dgm:t>
        <a:bodyPr/>
        <a:lstStyle/>
        <a:p>
          <a:endParaRPr lang="ru-RU"/>
        </a:p>
      </dgm:t>
    </dgm:pt>
    <dgm:pt modelId="{9965F411-4CE9-4F0F-8CCC-2AED823FC88D}" type="pres">
      <dgm:prSet presAssocID="{38720282-A41D-4484-9E75-3E7F4CD3EDBF}" presName="vertSpace5" presStyleLbl="node1" presStyleIdx="3" presStyleCnt="5"/>
      <dgm:spPr/>
    </dgm:pt>
    <dgm:pt modelId="{157370D6-CF39-4494-BE46-DB2B09E84ED9}" type="pres">
      <dgm:prSet presAssocID="{38720282-A41D-4484-9E75-3E7F4CD3EDBF}" presName="circle5" presStyleLbl="node1" presStyleIdx="4" presStyleCnt="5"/>
      <dgm:spPr/>
    </dgm:pt>
    <dgm:pt modelId="{93FEDF29-A23B-410B-96A8-7E630555C9F4}" type="pres">
      <dgm:prSet presAssocID="{38720282-A41D-4484-9E75-3E7F4CD3EDBF}" presName="rect5" presStyleLbl="alignAcc1" presStyleIdx="4" presStyleCnt="5"/>
      <dgm:spPr/>
      <dgm:t>
        <a:bodyPr/>
        <a:lstStyle/>
        <a:p>
          <a:endParaRPr lang="ru-RU"/>
        </a:p>
      </dgm:t>
    </dgm:pt>
    <dgm:pt modelId="{11A133EC-0977-4895-A414-6389F4FEA32D}" type="pres">
      <dgm:prSet presAssocID="{ADAA9AA7-5E58-45D7-BDA1-A18E9D2D721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DBD0C-EB15-4103-8880-31E778BE0343}" type="pres">
      <dgm:prSet presAssocID="{DAA89442-E0A5-4190-B74E-05B1516A1AF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96CBF-746E-4708-BD54-607924D7425F}" type="pres">
      <dgm:prSet presAssocID="{C1958D71-32EF-4739-AADD-6B875FAE17D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2B576-F671-45A4-89FD-3F676423681A}" type="pres">
      <dgm:prSet presAssocID="{38B5E2A7-ECEF-4DFE-9D2A-A016FEA53562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646D-4F73-4D81-8631-4B5576E6D531}" type="pres">
      <dgm:prSet presAssocID="{38720282-A41D-4484-9E75-3E7F4CD3EDB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ACF7E-3267-486E-94E1-79A393182D85}" type="presOf" srcId="{C1958D71-32EF-4739-AADD-6B875FAE17DE}" destId="{1DEA604E-F27E-4904-B971-8393C3C420F1}" srcOrd="0" destOrd="0" presId="urn:microsoft.com/office/officeart/2005/8/layout/target3"/>
    <dgm:cxn modelId="{C3DF60DA-2C13-4CDC-8564-16B09D91DEED}" srcId="{A4F3784D-3C64-496B-B38F-FE27061EC895}" destId="{C1958D71-32EF-4739-AADD-6B875FAE17DE}" srcOrd="2" destOrd="0" parTransId="{ACF8B194-5DFA-4C93-BFCD-A662B342E8FC}" sibTransId="{DF93CB54-31CB-4F9D-A538-5446D197C9CB}"/>
    <dgm:cxn modelId="{866F99A6-097E-486A-9E6A-B1626F131A5F}" srcId="{A4F3784D-3C64-496B-B38F-FE27061EC895}" destId="{DAA89442-E0A5-4190-B74E-05B1516A1AF4}" srcOrd="1" destOrd="0" parTransId="{1B89CFAA-CB1A-4564-98AF-06DC6A82CD49}" sibTransId="{A959C41F-715F-4ED3-8B05-72FE32E01EA8}"/>
    <dgm:cxn modelId="{BD184796-6F1D-43D0-9C15-88ABEF282DD1}" srcId="{A4F3784D-3C64-496B-B38F-FE27061EC895}" destId="{ADAA9AA7-5E58-45D7-BDA1-A18E9D2D721A}" srcOrd="0" destOrd="0" parTransId="{D5C53476-EDA3-461B-9606-59E4C6234930}" sibTransId="{9ADF57A5-8D84-428C-B910-EB3A7FEEDC01}"/>
    <dgm:cxn modelId="{1F2535DE-EACB-4F6B-9542-5E27C1D065A6}" type="presOf" srcId="{38720282-A41D-4484-9E75-3E7F4CD3EDBF}" destId="{93FEDF29-A23B-410B-96A8-7E630555C9F4}" srcOrd="0" destOrd="0" presId="urn:microsoft.com/office/officeart/2005/8/layout/target3"/>
    <dgm:cxn modelId="{7D9B578F-01CB-4FAD-A65E-DB75B4510D1A}" type="presOf" srcId="{ADAA9AA7-5E58-45D7-BDA1-A18E9D2D721A}" destId="{11A133EC-0977-4895-A414-6389F4FEA32D}" srcOrd="1" destOrd="0" presId="urn:microsoft.com/office/officeart/2005/8/layout/target3"/>
    <dgm:cxn modelId="{A0267CC2-56EF-4836-B60A-6B6771F3D225}" type="presOf" srcId="{ADAA9AA7-5E58-45D7-BDA1-A18E9D2D721A}" destId="{DB3996A2-8F54-485C-B3E0-5E4EA41764E9}" srcOrd="0" destOrd="0" presId="urn:microsoft.com/office/officeart/2005/8/layout/target3"/>
    <dgm:cxn modelId="{CA006BB1-DFF3-44BB-AD3A-01AB2D72449F}" srcId="{A4F3784D-3C64-496B-B38F-FE27061EC895}" destId="{38B5E2A7-ECEF-4DFE-9D2A-A016FEA53562}" srcOrd="3" destOrd="0" parTransId="{57AED10F-A369-4219-8457-6238EB21336A}" sibTransId="{E26EA944-A8A8-4C53-A443-808BB46C4C56}"/>
    <dgm:cxn modelId="{02D78533-6E19-4EB6-A8DA-3477718F3157}" type="presOf" srcId="{38B5E2A7-ECEF-4DFE-9D2A-A016FEA53562}" destId="{409005F2-07C5-4C11-B5AA-5FF79701856C}" srcOrd="0" destOrd="0" presId="urn:microsoft.com/office/officeart/2005/8/layout/target3"/>
    <dgm:cxn modelId="{1027455F-C26A-43C1-96DA-E7586B845E2D}" srcId="{A4F3784D-3C64-496B-B38F-FE27061EC895}" destId="{38720282-A41D-4484-9E75-3E7F4CD3EDBF}" srcOrd="4" destOrd="0" parTransId="{936A76E3-F8FC-496A-AC5F-64A3DD981B8B}" sibTransId="{27A0D565-8980-4975-A320-2093FEBA0B8E}"/>
    <dgm:cxn modelId="{2A6F6121-2384-402E-A135-A48BCA1D5C94}" type="presOf" srcId="{C1958D71-32EF-4739-AADD-6B875FAE17DE}" destId="{F8096CBF-746E-4708-BD54-607924D7425F}" srcOrd="1" destOrd="0" presId="urn:microsoft.com/office/officeart/2005/8/layout/target3"/>
    <dgm:cxn modelId="{9D6A6B05-DCD6-4055-B437-198E2B7C2918}" type="presOf" srcId="{38B5E2A7-ECEF-4DFE-9D2A-A016FEA53562}" destId="{C642B576-F671-45A4-89FD-3F676423681A}" srcOrd="1" destOrd="0" presId="urn:microsoft.com/office/officeart/2005/8/layout/target3"/>
    <dgm:cxn modelId="{77F95B2B-F0D3-4DAC-9C89-C68128B2764C}" type="presOf" srcId="{DAA89442-E0A5-4190-B74E-05B1516A1AF4}" destId="{14CDBD0C-EB15-4103-8880-31E778BE0343}" srcOrd="1" destOrd="0" presId="urn:microsoft.com/office/officeart/2005/8/layout/target3"/>
    <dgm:cxn modelId="{2EF38B35-7511-45C2-8DC1-390DE7A30955}" type="presOf" srcId="{A4F3784D-3C64-496B-B38F-FE27061EC895}" destId="{3936FA8C-4887-4F67-B6F0-99A2E1D1FCF6}" srcOrd="0" destOrd="0" presId="urn:microsoft.com/office/officeart/2005/8/layout/target3"/>
    <dgm:cxn modelId="{004F9261-049D-4D66-A47C-350392DDD13A}" type="presOf" srcId="{38720282-A41D-4484-9E75-3E7F4CD3EDBF}" destId="{E03A646D-4F73-4D81-8631-4B5576E6D531}" srcOrd="1" destOrd="0" presId="urn:microsoft.com/office/officeart/2005/8/layout/target3"/>
    <dgm:cxn modelId="{5EF6930E-71FE-42AD-B25E-5146D750428C}" type="presOf" srcId="{DAA89442-E0A5-4190-B74E-05B1516A1AF4}" destId="{DA69C77D-CC51-4635-AB1D-8FEE846DE556}" srcOrd="0" destOrd="0" presId="urn:microsoft.com/office/officeart/2005/8/layout/target3"/>
    <dgm:cxn modelId="{306E5B1C-8932-4CB1-84C6-8BA880334E12}" type="presParOf" srcId="{3936FA8C-4887-4F67-B6F0-99A2E1D1FCF6}" destId="{5F74930D-DF9D-46F8-B761-6C19E29F6324}" srcOrd="0" destOrd="0" presId="urn:microsoft.com/office/officeart/2005/8/layout/target3"/>
    <dgm:cxn modelId="{61BB42A5-B444-4D85-AA9D-4FC9EF8160C4}" type="presParOf" srcId="{3936FA8C-4887-4F67-B6F0-99A2E1D1FCF6}" destId="{7D213461-BA75-4CAD-BF0E-9C0FC3DF46F7}" srcOrd="1" destOrd="0" presId="urn:microsoft.com/office/officeart/2005/8/layout/target3"/>
    <dgm:cxn modelId="{0427D6FF-9581-4904-B2A8-26755A002C6E}" type="presParOf" srcId="{3936FA8C-4887-4F67-B6F0-99A2E1D1FCF6}" destId="{DB3996A2-8F54-485C-B3E0-5E4EA41764E9}" srcOrd="2" destOrd="0" presId="urn:microsoft.com/office/officeart/2005/8/layout/target3"/>
    <dgm:cxn modelId="{DFF60633-2DAF-42DC-B1C3-93D971AB519D}" type="presParOf" srcId="{3936FA8C-4887-4F67-B6F0-99A2E1D1FCF6}" destId="{7803FF61-54A2-4382-AF8E-D112B4FF2A50}" srcOrd="3" destOrd="0" presId="urn:microsoft.com/office/officeart/2005/8/layout/target3"/>
    <dgm:cxn modelId="{33E0756E-19E3-4C1F-BC6C-5DB80B0BBF56}" type="presParOf" srcId="{3936FA8C-4887-4F67-B6F0-99A2E1D1FCF6}" destId="{245A63A1-FD1D-47D5-9014-35F668C339D6}" srcOrd="4" destOrd="0" presId="urn:microsoft.com/office/officeart/2005/8/layout/target3"/>
    <dgm:cxn modelId="{36ACDA1C-CCE5-4AA6-A2F4-87A14E1DE1F5}" type="presParOf" srcId="{3936FA8C-4887-4F67-B6F0-99A2E1D1FCF6}" destId="{DA69C77D-CC51-4635-AB1D-8FEE846DE556}" srcOrd="5" destOrd="0" presId="urn:microsoft.com/office/officeart/2005/8/layout/target3"/>
    <dgm:cxn modelId="{05C2AC7E-E978-48E2-8CFC-7C084F9217E5}" type="presParOf" srcId="{3936FA8C-4887-4F67-B6F0-99A2E1D1FCF6}" destId="{5F3A746B-CF31-4661-A16E-AE49465C4E91}" srcOrd="6" destOrd="0" presId="urn:microsoft.com/office/officeart/2005/8/layout/target3"/>
    <dgm:cxn modelId="{352718EE-DCB3-4538-9BEA-029C72ECEE62}" type="presParOf" srcId="{3936FA8C-4887-4F67-B6F0-99A2E1D1FCF6}" destId="{B753A7DA-602B-4847-8300-59F47497534B}" srcOrd="7" destOrd="0" presId="urn:microsoft.com/office/officeart/2005/8/layout/target3"/>
    <dgm:cxn modelId="{AC968FA6-0E28-44B4-BDFC-D6054419107D}" type="presParOf" srcId="{3936FA8C-4887-4F67-B6F0-99A2E1D1FCF6}" destId="{1DEA604E-F27E-4904-B971-8393C3C420F1}" srcOrd="8" destOrd="0" presId="urn:microsoft.com/office/officeart/2005/8/layout/target3"/>
    <dgm:cxn modelId="{745DF640-DE3B-41FC-86D3-D804CDC144DC}" type="presParOf" srcId="{3936FA8C-4887-4F67-B6F0-99A2E1D1FCF6}" destId="{70E02210-E374-4274-A6AD-CE68917FF3FF}" srcOrd="9" destOrd="0" presId="urn:microsoft.com/office/officeart/2005/8/layout/target3"/>
    <dgm:cxn modelId="{F2CA17C6-ACB9-4BA2-902A-CA09D3D9B67C}" type="presParOf" srcId="{3936FA8C-4887-4F67-B6F0-99A2E1D1FCF6}" destId="{21D83006-9FCE-434B-9043-5A58326D4D59}" srcOrd="10" destOrd="0" presId="urn:microsoft.com/office/officeart/2005/8/layout/target3"/>
    <dgm:cxn modelId="{C0C72C6F-4B48-4026-8235-7087C0D36B01}" type="presParOf" srcId="{3936FA8C-4887-4F67-B6F0-99A2E1D1FCF6}" destId="{409005F2-07C5-4C11-B5AA-5FF79701856C}" srcOrd="11" destOrd="0" presId="urn:microsoft.com/office/officeart/2005/8/layout/target3"/>
    <dgm:cxn modelId="{0470A8C0-F140-4F63-8C2C-04735B413D82}" type="presParOf" srcId="{3936FA8C-4887-4F67-B6F0-99A2E1D1FCF6}" destId="{9965F411-4CE9-4F0F-8CCC-2AED823FC88D}" srcOrd="12" destOrd="0" presId="urn:microsoft.com/office/officeart/2005/8/layout/target3"/>
    <dgm:cxn modelId="{5270C4FB-3C4C-4B4E-9959-E33FA816E7A6}" type="presParOf" srcId="{3936FA8C-4887-4F67-B6F0-99A2E1D1FCF6}" destId="{157370D6-CF39-4494-BE46-DB2B09E84ED9}" srcOrd="13" destOrd="0" presId="urn:microsoft.com/office/officeart/2005/8/layout/target3"/>
    <dgm:cxn modelId="{B151CC7A-1375-4D6D-8CD6-E9E09FD9771B}" type="presParOf" srcId="{3936FA8C-4887-4F67-B6F0-99A2E1D1FCF6}" destId="{93FEDF29-A23B-410B-96A8-7E630555C9F4}" srcOrd="14" destOrd="0" presId="urn:microsoft.com/office/officeart/2005/8/layout/target3"/>
    <dgm:cxn modelId="{2F796DA1-1311-46DD-8287-4FCAB1F24470}" type="presParOf" srcId="{3936FA8C-4887-4F67-B6F0-99A2E1D1FCF6}" destId="{11A133EC-0977-4895-A414-6389F4FEA32D}" srcOrd="15" destOrd="0" presId="urn:microsoft.com/office/officeart/2005/8/layout/target3"/>
    <dgm:cxn modelId="{D5CE3966-4566-4F19-A1E2-1350B6ACF99B}" type="presParOf" srcId="{3936FA8C-4887-4F67-B6F0-99A2E1D1FCF6}" destId="{14CDBD0C-EB15-4103-8880-31E778BE0343}" srcOrd="16" destOrd="0" presId="urn:microsoft.com/office/officeart/2005/8/layout/target3"/>
    <dgm:cxn modelId="{CD3CC902-1ED0-4D13-A0C5-3C6B21A0AAA2}" type="presParOf" srcId="{3936FA8C-4887-4F67-B6F0-99A2E1D1FCF6}" destId="{F8096CBF-746E-4708-BD54-607924D7425F}" srcOrd="17" destOrd="0" presId="urn:microsoft.com/office/officeart/2005/8/layout/target3"/>
    <dgm:cxn modelId="{E526A6B4-9CA5-4EBA-8CDC-F030D2770212}" type="presParOf" srcId="{3936FA8C-4887-4F67-B6F0-99A2E1D1FCF6}" destId="{C642B576-F671-45A4-89FD-3F676423681A}" srcOrd="18" destOrd="0" presId="urn:microsoft.com/office/officeart/2005/8/layout/target3"/>
    <dgm:cxn modelId="{76D8E5AF-6102-46F2-A310-F84AA55DA378}" type="presParOf" srcId="{3936FA8C-4887-4F67-B6F0-99A2E1D1FCF6}" destId="{E03A646D-4F73-4D81-8631-4B5576E6D53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5A7E1-15E9-4977-9562-8001B46A8A4B}">
      <dsp:nvSpPr>
        <dsp:cNvPr id="0" name=""/>
        <dsp:cNvSpPr/>
      </dsp:nvSpPr>
      <dsp:spPr>
        <a:xfrm rot="5400000">
          <a:off x="-158622" y="159097"/>
          <a:ext cx="1057484" cy="74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70595"/>
        <a:ext cx="740239" cy="317245"/>
      </dsp:txXfrm>
    </dsp:sp>
    <dsp:sp modelId="{96DE5A5C-DE09-4BA2-AA19-6F5F3DBCA64A}">
      <dsp:nvSpPr>
        <dsp:cNvPr id="0" name=""/>
        <dsp:cNvSpPr/>
      </dsp:nvSpPr>
      <dsp:spPr>
        <a:xfrm rot="5400000">
          <a:off x="3586420" y="-2845706"/>
          <a:ext cx="687364" cy="6379726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Обогащать познавательную сферу детей информацией  через занятия, наблюдения, экспериментальную деятельность, речь</a:t>
          </a:r>
          <a:endParaRPr lang="ru-RU" sz="1400" b="1" kern="1200" dirty="0"/>
        </a:p>
      </dsp:txBody>
      <dsp:txXfrm rot="-5400000">
        <a:off x="740239" y="34029"/>
        <a:ext cx="6346172" cy="620256"/>
      </dsp:txXfrm>
    </dsp:sp>
    <dsp:sp modelId="{9E047E5A-E9FB-4075-9365-260FEC39E745}">
      <dsp:nvSpPr>
        <dsp:cNvPr id="0" name=""/>
        <dsp:cNvSpPr/>
      </dsp:nvSpPr>
      <dsp:spPr>
        <a:xfrm rot="5400000">
          <a:off x="-158622" y="1099009"/>
          <a:ext cx="1057484" cy="74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310507"/>
        <a:ext cx="740239" cy="317245"/>
      </dsp:txXfrm>
    </dsp:sp>
    <dsp:sp modelId="{EB853EA8-5F1D-4F7E-8CD6-B0050B8DDA1B}">
      <dsp:nvSpPr>
        <dsp:cNvPr id="0" name=""/>
        <dsp:cNvSpPr/>
      </dsp:nvSpPr>
      <dsp:spPr>
        <a:xfrm rot="5400000">
          <a:off x="3586420" y="-1905794"/>
          <a:ext cx="687364" cy="6379726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Обогащать эмоционально-чувственный опыт в процессе непосредственного общения с предметами, явлениями, людьми      </a:t>
          </a:r>
          <a:endParaRPr lang="ru-RU" sz="1400" b="1" kern="1200" dirty="0"/>
        </a:p>
      </dsp:txBody>
      <dsp:txXfrm rot="-5400000">
        <a:off x="740239" y="973941"/>
        <a:ext cx="6346172" cy="620256"/>
      </dsp:txXfrm>
    </dsp:sp>
    <dsp:sp modelId="{5B99218A-8092-4005-A536-833AD0248C61}">
      <dsp:nvSpPr>
        <dsp:cNvPr id="0" name=""/>
        <dsp:cNvSpPr/>
      </dsp:nvSpPr>
      <dsp:spPr>
        <a:xfrm rot="5400000">
          <a:off x="-158622" y="2038921"/>
          <a:ext cx="1057484" cy="74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250419"/>
        <a:ext cx="740239" cy="317245"/>
      </dsp:txXfrm>
    </dsp:sp>
    <dsp:sp modelId="{2C401689-140E-42B7-89DF-35403B29909B}">
      <dsp:nvSpPr>
        <dsp:cNvPr id="0" name=""/>
        <dsp:cNvSpPr/>
      </dsp:nvSpPr>
      <dsp:spPr>
        <a:xfrm rot="5400000">
          <a:off x="3586420" y="-965882"/>
          <a:ext cx="687364" cy="637972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Формировать бережное отношение к окружающему миру, закреплять положительные эмоции, умения их проявлять.                                                                                                                              </a:t>
          </a:r>
          <a:endParaRPr lang="ru-RU" sz="1400" b="1" kern="1200" dirty="0"/>
        </a:p>
      </dsp:txBody>
      <dsp:txXfrm rot="-5400000">
        <a:off x="740239" y="1913853"/>
        <a:ext cx="6346172" cy="620256"/>
      </dsp:txXfrm>
    </dsp:sp>
    <dsp:sp modelId="{BFAB471B-E5EB-4DD5-8B8A-DFF0A1B0916E}">
      <dsp:nvSpPr>
        <dsp:cNvPr id="0" name=""/>
        <dsp:cNvSpPr/>
      </dsp:nvSpPr>
      <dsp:spPr>
        <a:xfrm rot="5400000">
          <a:off x="-158622" y="2978833"/>
          <a:ext cx="1057484" cy="74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190331"/>
        <a:ext cx="740239" cy="317245"/>
      </dsp:txXfrm>
    </dsp:sp>
    <dsp:sp modelId="{E7855944-6D09-412B-A073-E97944E8C4A3}">
      <dsp:nvSpPr>
        <dsp:cNvPr id="0" name=""/>
        <dsp:cNvSpPr/>
      </dsp:nvSpPr>
      <dsp:spPr>
        <a:xfrm rot="5400000">
          <a:off x="3586420" y="-25970"/>
          <a:ext cx="687364" cy="6379726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Создать условия, способствующие выявлению и поддержанию интересов, проявления самостоятельности  в познавательно – речевой деятельности</a:t>
          </a:r>
          <a:endParaRPr lang="ru-RU" sz="1400" b="1" kern="1200" dirty="0"/>
        </a:p>
      </dsp:txBody>
      <dsp:txXfrm rot="-5400000">
        <a:off x="740239" y="2853765"/>
        <a:ext cx="6346172" cy="620256"/>
      </dsp:txXfrm>
    </dsp:sp>
    <dsp:sp modelId="{DB70D76C-B539-4416-BF96-3742F566EC7B}">
      <dsp:nvSpPr>
        <dsp:cNvPr id="0" name=""/>
        <dsp:cNvSpPr/>
      </dsp:nvSpPr>
      <dsp:spPr>
        <a:xfrm rot="5400000">
          <a:off x="-158622" y="3918745"/>
          <a:ext cx="1057484" cy="74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130243"/>
        <a:ext cx="740239" cy="317245"/>
      </dsp:txXfrm>
    </dsp:sp>
    <dsp:sp modelId="{AF516DB4-CA6C-4F84-B31D-F90CACDF4E06}">
      <dsp:nvSpPr>
        <dsp:cNvPr id="0" name=""/>
        <dsp:cNvSpPr/>
      </dsp:nvSpPr>
      <dsp:spPr>
        <a:xfrm rot="5400000">
          <a:off x="3586420" y="913941"/>
          <a:ext cx="687364" cy="6379726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Поддерживать условия для развития познавательно – речевых процессов дошкольников во всех видах деятельности</a:t>
          </a:r>
          <a:endParaRPr lang="ru-RU" sz="1400" b="1" kern="1200" dirty="0"/>
        </a:p>
      </dsp:txBody>
      <dsp:txXfrm rot="-5400000">
        <a:off x="740239" y="3793676"/>
        <a:ext cx="6346172" cy="62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930D-DF9D-46F8-B761-6C19E29F6324}">
      <dsp:nvSpPr>
        <dsp:cNvPr id="0" name=""/>
        <dsp:cNvSpPr/>
      </dsp:nvSpPr>
      <dsp:spPr>
        <a:xfrm>
          <a:off x="0" y="0"/>
          <a:ext cx="4643469" cy="46434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996A2-8F54-485C-B3E0-5E4EA41764E9}">
      <dsp:nvSpPr>
        <dsp:cNvPr id="0" name=""/>
        <dsp:cNvSpPr/>
      </dsp:nvSpPr>
      <dsp:spPr>
        <a:xfrm>
          <a:off x="2321734" y="0"/>
          <a:ext cx="5607883" cy="4643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Речь педагога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321734" y="0"/>
        <a:ext cx="5607883" cy="742955"/>
      </dsp:txXfrm>
    </dsp:sp>
    <dsp:sp modelId="{245A63A1-FD1D-47D5-9014-35F668C339D6}">
      <dsp:nvSpPr>
        <dsp:cNvPr id="0" name=""/>
        <dsp:cNvSpPr/>
      </dsp:nvSpPr>
      <dsp:spPr>
        <a:xfrm>
          <a:off x="487564" y="742955"/>
          <a:ext cx="3668341" cy="36683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9C77D-CC51-4635-AB1D-8FEE846DE556}">
      <dsp:nvSpPr>
        <dsp:cNvPr id="0" name=""/>
        <dsp:cNvSpPr/>
      </dsp:nvSpPr>
      <dsp:spPr>
        <a:xfrm>
          <a:off x="2321734" y="866963"/>
          <a:ext cx="5607883" cy="3420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Формирование представлений об окружающем мире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321734" y="866963"/>
        <a:ext cx="5607883" cy="692723"/>
      </dsp:txXfrm>
    </dsp:sp>
    <dsp:sp modelId="{B753A7DA-602B-4847-8300-59F47497534B}">
      <dsp:nvSpPr>
        <dsp:cNvPr id="0" name=""/>
        <dsp:cNvSpPr/>
      </dsp:nvSpPr>
      <dsp:spPr>
        <a:xfrm>
          <a:off x="975128" y="1485910"/>
          <a:ext cx="2693212" cy="26932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EA604E-F27E-4904-B971-8393C3C420F1}">
      <dsp:nvSpPr>
        <dsp:cNvPr id="0" name=""/>
        <dsp:cNvSpPr/>
      </dsp:nvSpPr>
      <dsp:spPr>
        <a:xfrm>
          <a:off x="2321734" y="1485910"/>
          <a:ext cx="5607883" cy="2693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Развитие любознательности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2321734" y="1485910"/>
        <a:ext cx="5607883" cy="742955"/>
      </dsp:txXfrm>
    </dsp:sp>
    <dsp:sp modelId="{21D83006-9FCE-434B-9043-5A58326D4D59}">
      <dsp:nvSpPr>
        <dsp:cNvPr id="0" name=""/>
        <dsp:cNvSpPr/>
      </dsp:nvSpPr>
      <dsp:spPr>
        <a:xfrm>
          <a:off x="1462693" y="2228865"/>
          <a:ext cx="1718083" cy="17180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9005F2-07C5-4C11-B5AA-5FF79701856C}">
      <dsp:nvSpPr>
        <dsp:cNvPr id="0" name=""/>
        <dsp:cNvSpPr/>
      </dsp:nvSpPr>
      <dsp:spPr>
        <a:xfrm>
          <a:off x="2321734" y="2228865"/>
          <a:ext cx="5607883" cy="1718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Сенсорное воспитание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2321734" y="2228865"/>
        <a:ext cx="5607883" cy="742955"/>
      </dsp:txXfrm>
    </dsp:sp>
    <dsp:sp modelId="{157370D6-CF39-4494-BE46-DB2B09E84ED9}">
      <dsp:nvSpPr>
        <dsp:cNvPr id="0" name=""/>
        <dsp:cNvSpPr/>
      </dsp:nvSpPr>
      <dsp:spPr>
        <a:xfrm>
          <a:off x="1950257" y="2971820"/>
          <a:ext cx="742955" cy="7429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FEDF29-A23B-410B-96A8-7E630555C9F4}">
      <dsp:nvSpPr>
        <dsp:cNvPr id="0" name=""/>
        <dsp:cNvSpPr/>
      </dsp:nvSpPr>
      <dsp:spPr>
        <a:xfrm>
          <a:off x="2321734" y="2971820"/>
          <a:ext cx="5607883" cy="742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Игра- основной вид деятельности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321734" y="2971820"/>
        <a:ext cx="5607883" cy="74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5EE2-CC01-4C05-87F1-05B1B54C7110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4D1-8DFB-454F-8D9B-A921D5414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9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85852" y="207167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ПОЗНАВАТЕЛЬНО-РЕЧЕВОЙ АКТИВНОСТИ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СТАРШЕГО ДОШКОЛЬНОГО ВОЗРАСТА,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ИГРОВУЮ ДЕЯТЕЛЬНОСТЬ  В УСЛОВИЯХ РЕАЛИЗАЦИИ ФГОС 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43504" y="4357694"/>
            <a:ext cx="3571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орешек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Поспеловой Татьяны Ивановны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6" name="Picture 10" descr="&amp;Kcy;&amp;ocy;&amp;ncy;&amp;kcy;&amp;ucy;&amp;rcy;&amp;scy;-&amp;vcy;&amp;ycy;&amp;scy;&amp;tcy;&amp;acy;&amp;vcy;&amp;kcy;&amp;acy; &amp;scy;&amp;ocy;&amp;vcy;&amp;mcy;&amp;iecy;&amp;scy;&amp;tcy;&amp;ncy;&amp;ycy;&amp;khcy; &amp;pcy;&amp;ocy;&amp;dcy;&amp;iecy;&amp;lcy;&amp;ocy;&amp;kcy; &amp;dcy;&amp;iecy;&amp;tcy;&amp;iecy;&amp;jcy; &amp;icy; &amp;rcy;&amp;ocy;&amp;dcy;&amp;icy;&amp;tcy;&amp;iecy;&amp;lcy;&amp;iecy;&amp;jcy; &amp;ncy;&amp;acy; &amp;tcy;&amp;iecy;&amp;mcy;&amp;ucy; &quot;&amp;CHcy;&amp;tcy;&amp;ocy; &amp;tcy;&amp;acy;&amp;kcy;&amp;ocy;&amp;iecy; &amp;dcy;&amp;ocy;&amp;bcy;&amp;rcy;&amp;o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91" y="4071942"/>
            <a:ext cx="3897585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07904" y="332656"/>
            <a:ext cx="537595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Строительно</a:t>
            </a:r>
            <a:r>
              <a:rPr lang="ru-RU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конструктивные игры </a:t>
            </a:r>
          </a:p>
        </p:txBody>
      </p:sp>
      <p:pic>
        <p:nvPicPr>
          <p:cNvPr id="4098" name="Picture 2" descr="C:\Documents and Settings\Admin\Рабочий стол\Ирина Владимировна, игра\Ирина Владимировна 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5"/>
          <a:stretch/>
        </p:blipFill>
        <p:spPr bwMode="auto">
          <a:xfrm>
            <a:off x="827584" y="980727"/>
            <a:ext cx="3456383" cy="27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ДДТ\IMG_15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6234" r="32315" b="23007"/>
          <a:stretch/>
        </p:blipFill>
        <p:spPr bwMode="auto">
          <a:xfrm>
            <a:off x="4427984" y="3383074"/>
            <a:ext cx="41310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&amp;Ncy;&amp;ocy;&amp;vcy;&amp;ocy;&amp;scy;&amp;tcy;&amp;icy; &amp;Mcy;&amp;Bcy;&amp;Dcy;&amp;Ocy;&amp;Ucy; &quot;&amp;Dcy;&amp;iecy;&amp;tcy;&amp;scy;&amp;kcy;&amp;icy;&amp;jcy; &amp;scy;&amp;acy;&amp;dcy; &amp;ocy;&amp;bcy;&amp;shchcy;&amp;iecy;&amp;rcy;&amp;acy;&amp;zcy;&amp;vcy;&amp;icy;&amp;vcy;&amp;acy;&amp;yucy;&amp;shchcy;&amp;iecy;&amp;gcy;&amp;ocy; &amp;vcy;&amp;icy;&amp;dcy;&amp;acy; 166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610" y="3573016"/>
            <a:ext cx="3136329" cy="2937439"/>
          </a:xfrm>
          <a:prstGeom prst="rect">
            <a:avLst/>
          </a:prstGeom>
          <a:noFill/>
        </p:spPr>
      </p:pic>
      <p:pic>
        <p:nvPicPr>
          <p:cNvPr id="8" name="Picture 28" descr="&amp;Mcy;&amp;Acy;&amp;Dcy;&amp;Ocy;&amp;Ucy; &amp;Dcy;/&amp;scy; 1 &quot;&amp;ZHcy;&amp;ucy;&amp;rcy;&amp;acy;&amp;vcy;&amp;ucy;&amp;shcy;&amp;kcy;&amp;acy;&quot; &amp;gcy;.&amp;CHcy;&amp;acy;&amp;jcy;&amp;kcy;&amp;ocy;&amp;vcy;&amp;scy;&amp;kcy;&amp;icy;&amp;jcy; - &amp;Icy;&amp;ncy;&amp;fcy;&amp;ocy;&amp;rcy;&amp;mcy;&amp;acy;&amp;tscy;&amp;icy;&amp;yacy; &amp;dcy;&amp;lcy;&amp;yacy; &amp;rcy;&amp;ocy;&amp;dcy;&amp;icy;&amp;tcy;&amp;ie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833773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F:\DSCF7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SCF7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 descr="&amp;Pcy;&amp;ocy;&amp;dcy;&amp;ucy;&amp;mcy;&amp;acy;&amp;jcy; - &amp;Kcy;&amp;acy;&amp;rcy;&amp;tcy;&amp;icy;&amp;ncy;&amp;kcy;&amp;acy; 2739/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5656" y="3550086"/>
            <a:ext cx="1512168" cy="2917341"/>
          </a:xfrm>
          <a:prstGeom prst="rect">
            <a:avLst/>
          </a:prstGeom>
          <a:noFill/>
        </p:spPr>
      </p:pic>
      <p:pic>
        <p:nvPicPr>
          <p:cNvPr id="6" name="Picture 26" descr="&amp;Kcy;&amp;ocy;&amp;ncy;&amp;scy;&amp;ucy;&amp;lcy;&amp;softcy;&amp;tcy;&amp;acy;&amp;tscy;&amp;icy;&amp;i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57166"/>
            <a:ext cx="2207738" cy="22077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70118" y="188640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CD533F"/>
                </a:solidFill>
              </a:rPr>
              <a:t>Дидактические игры </a:t>
            </a:r>
            <a:endParaRPr lang="ru-RU" sz="2800" u="sng" dirty="0">
              <a:solidFill>
                <a:srgbClr val="CD533F"/>
              </a:solidFill>
            </a:endParaRPr>
          </a:p>
        </p:txBody>
      </p:sp>
      <p:pic>
        <p:nvPicPr>
          <p:cNvPr id="5122" name="Picture 2" descr="C:\Documents and Settings\Admin\Рабочий стол\Ирина Владимировна, игра\Ирина Владимировна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974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Ирина Владимировна, игра\Ирина Владимировна 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32" y="836712"/>
            <a:ext cx="3783328" cy="28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Ирина Владимировна, игра\Ирина Владимировна 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32" y="3789040"/>
            <a:ext cx="3783328" cy="28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2" descr="&amp;YAcy;&amp;Rcy;&amp;Kcy;&amp;Icy;&amp;IEcy; &amp;Mcy;&amp;Ocy;&amp;Mcy;&amp;IEcy;&amp;Ncy;&amp;Tcy;&amp;Ycy; &amp;Ncy;&amp;Acy;&amp;SHcy;&amp;IEcy;&amp;Jcy; &amp;ZHcy;&amp;Icy;&amp;Zcy;&amp;Ncy;&amp;Icy; &amp;Mcy;&amp;Kcy;&amp;Dcy;&amp;Ocy;&amp;Ucy; &amp;Scy;&amp;acy;&amp;rcy;&amp;acy;&amp;ncy;&amp;icy;&amp;ncy;&amp;scy;&amp;kcy;&amp;icy;&amp;jcy; &amp;dcy;&amp;iecy;&amp;tcy;&amp;scy;&amp;kcy;&amp;icy;&amp;jcy; &amp;scy;&amp;acy;&amp;dcy; 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4077071"/>
            <a:ext cx="3240360" cy="23145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08104" y="33265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7030A0"/>
                </a:solidFill>
              </a:rPr>
              <a:t>Игры - эксперименты 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Documents and Settings\Admin\Рабочий стол\Ирина Владимировна, игра\Ирина Владимировна 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5" y="79432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Ирина Владимировна, игра\Ирина Владимировна 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 descr="&amp;CHcy;&amp;acy;&amp;scy;&amp;tcy;&amp;icy; &amp;rcy;&amp;acy;&amp;scy;&amp;tcy;&amp;iecy;&amp;ncy;&amp;icy;&amp;yacy;: &amp;kcy;&amp;ocy;&amp;rcy;&amp;iecy;&amp;ncy;&amp;softcy;, &amp;scy;&amp;tcy;&amp;iecy;&amp;bcy;&amp;iecy;&amp;lcy;&amp;softcy;, &amp;lcy;&amp;icy;&amp;scy;&amp;tcy;, &amp;tscy;&amp;vcy;&amp;iecy;&amp;tcy;&amp;ocy;&amp;kcy;, &amp;pcy;&amp;lcy;&amp;ocy;&amp;dcy; &amp;scy; &amp;scy;&amp;iecy;&amp;mcy;&amp;iecy;&amp;ncy;&amp;acy;&amp;m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72200" y="908720"/>
            <a:ext cx="1283752" cy="2028502"/>
          </a:xfrm>
          <a:prstGeom prst="rect">
            <a:avLst/>
          </a:prstGeom>
          <a:noFill/>
        </p:spPr>
      </p:pic>
      <p:pic>
        <p:nvPicPr>
          <p:cNvPr id="7" name="Picture 60" descr="&amp;Kcy;&amp;rcy;&amp;acy;&amp;scy;&amp;icy;&amp;vcy;&amp;acy;&amp;yacy; &amp;acy;&amp;ncy;&amp;icy;&amp;mcy;&amp;acy;&amp;tscy;&amp;icy;&amp;yacy;, &amp;acy;&amp;ncy;&amp;icy;&amp;mcy;&amp;acy;&amp;shcy;&amp;kcy;&amp;icy;, &amp;kcy;&amp;acy;&amp;rcy;&amp;tcy;&amp;icy;&amp;ncy;&amp;kcy;&amp;icy;, &amp;ocy;&amp;tcy;&amp;kcy;&amp;rcy;&amp;ycy;&amp;tcy;&amp;kcy;&amp;icy;. &amp;dcy;&amp;iecy;&amp;tcy;&amp;icy;.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212976"/>
            <a:ext cx="3096344" cy="38654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Admin\Мои документы\Мои рисунки\Ирина Владимировна\Ирина Владимировна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37" y="3490474"/>
            <a:ext cx="3911885" cy="29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Мои рисунки\Ирина Владимировна\Ирина Владимировна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Ирина Владимировна\Ирина Владимировна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0213"/>
            <a:ext cx="24842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1996" y="399753"/>
            <a:ext cx="36200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Познавательно-речевое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зонирование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3818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&amp;Dcy;&amp;iecy;&amp;tcy;&amp;icy; GIF &amp;acy;&amp;ncy;&amp;icy;&amp;mcy;&amp;acy;&amp;tscy;&amp;icy;&amp;yacy; &amp;zhcy;&amp;icy;&amp;vcy;&amp;ycy;&amp;iecy; &amp;bcy;&amp;lcy;&amp;iecy;&amp;scy;&amp;tcy;&amp;yacy;&amp;shchcy;&amp;icy;&amp;iecy; &amp;kcy;&amp;acy;&amp;rcy;&amp;tcy;&amp;icy;&amp;ncy;&amp;kcy;&amp;icy; &amp;gcy;&amp;icy;&amp;fcy;&amp;kcy;&amp;icy; - &amp;Dcy;&amp;iecy;&amp;tcy;&amp;icy; - &amp;Fcy;&amp;ocy;&amp;tcy;&amp;ocy;&amp;acy;&amp;lcy;&amp;softcy;&amp;bcy;&amp;ocy;&amp;mcy;&amp;ycy; - &amp;Acy;&amp;ncy;&amp;icy;&amp;mcy;&amp;acy;&amp;tscy;&amp;icy;&amp;yacy;, gif &amp;kcy;&amp;acy;&amp;rcy;&amp;tcy;&amp;icy;&amp;ncy;&amp;kcy;&amp;icy;, &amp;ocy;&amp;tcy;&amp;kcy;&amp;rcy;&amp;ycy;&amp;tcy;&amp;kcy;&amp;icy; &amp;ncy;&amp;acy; &amp;Bcy;&amp;lcy;&amp;ocy;&amp;kcy;&amp;ncy;&amp;ocy;&amp;tcy;&amp;icy;&amp;kcy; &amp;acy;&amp;ncy;&amp;icy;&amp;mcy;&amp;acy;&amp;shcy;&amp;iecy;&amp;kcy;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538" y="4005064"/>
            <a:ext cx="2247238" cy="2491706"/>
          </a:xfrm>
          <a:prstGeom prst="rect">
            <a:avLst/>
          </a:prstGeom>
          <a:noFill/>
        </p:spPr>
      </p:pic>
      <p:pic>
        <p:nvPicPr>
          <p:cNvPr id="8" name="Picture 26" descr="&amp;Kcy;&amp;ocy;&amp;ncy;&amp;scy;&amp;ucy;&amp;lcy;&amp;softcy;&amp;tcy;&amp;acy;&amp;tscy;&amp;i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1792534" cy="1792534"/>
          </a:xfrm>
          <a:prstGeom prst="rect">
            <a:avLst/>
          </a:prstGeom>
          <a:noFill/>
        </p:spPr>
      </p:pic>
      <p:pic>
        <p:nvPicPr>
          <p:cNvPr id="9" name="Picture 14" descr="&amp;Mcy;&amp;Acy;&amp;Dcy;&amp;Ocy;&amp;Ucy; &amp;dcy;&amp;iecy;&amp;tcy;&amp;scy;&amp;kcy;&amp;icy;&amp;jcy; &amp;scy;&amp;acy;&amp;dcy; &amp;ocy;&amp;bcy;&amp;shchcy;&amp;iecy;&amp;rcy;&amp;acy;&amp;zcy;&amp;vcy;&amp;icy;&amp;vcy;&amp;acy;&amp;yucy;&amp;shchcy;&amp;iecy;&amp;gcy;&amp;ocy; &amp;vcy;&amp;icy;&amp;dcy;&amp;acy; 2 &quot;&amp;Rcy;&amp;acy;&amp;dcy;&amp;ucy;&amp;gcy;&amp;acy;&quot;&amp;gcy;. &amp;Zcy;&amp;acy;&amp;rcy;&amp;acy;&amp;jcy;&amp;scy;&amp;kcy;&amp;acy; &amp;Mcy;&amp;ocy;&amp;scy;&amp;kcy;&amp;ocy;&amp;vcy;&amp;scy;&amp;kcy;&amp;ocy;&amp;jcy; &amp;ocy;&amp;bcy;&amp;lcy;&amp;acy;&amp;scy;&amp;t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455004" cy="14893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1894032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Таким образом, детские игры по познавательно-речевому развитию дошкольников  – это особый тип деятельности ребенка, воплощающий в себе его отношение к окружающей, прежде всего социальной, действительности и имеющий свое специфическое содержание и строение – особый предмет и мотивы деятельности и особую систему действий.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&amp;Scy;&amp;pcy;&amp;acy;&amp;scy;&amp;icy;&amp;bcy;&amp;ocy; &amp;zcy;&amp;acy; &amp;vcy;&amp;ncy;&amp;icy;&amp;mcy;&amp;acy;&amp;ncy;&amp;icy;&amp;iecy; - &amp;Pcy;&amp;rcy;&amp;iecy;&amp;zcy;&amp;iecy;&amp;ncy;&amp;tcy;&amp;acy;&amp;tscy;&amp;icy;&amp;yacy; 18872/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3686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357298"/>
            <a:ext cx="6985048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28662" y="500042"/>
            <a:ext cx="7715304" cy="6072229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«Федеральные государственный образовательный стандарты дошкольного образования»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	</a:t>
            </a:r>
            <a:br>
              <a:rPr kumimoji="0" lang="ru-RU" sz="45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5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№1155 ОТ 17. 10. 2013г.	</a:t>
            </a:r>
            <a:br>
              <a:rPr kumimoji="0" lang="ru-RU" sz="3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Вступил в действие с </a:t>
            </a:r>
            <a:br>
              <a:rPr kumimoji="0" lang="ru-RU" sz="3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01.01 2014года</a:t>
            </a: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</a:t>
            </a:r>
            <a:b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7632848" cy="4968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Познавательно-речевое направление может рассматриваться как основа для полноценного развития личности каждого малыша. Речь как ведущее средство общения сопровождает все виды детской деятельности. От качества речи, умения пользоваться ею в игре, </a:t>
            </a:r>
            <a:r>
              <a:rPr lang="ru-RU" b="1" dirty="0" smtClean="0">
                <a:solidFill>
                  <a:schemeClr val="tx1"/>
                </a:solidFill>
              </a:rPr>
              <a:t>в НОД, </a:t>
            </a:r>
            <a:r>
              <a:rPr lang="ru-RU" b="1" dirty="0">
                <a:solidFill>
                  <a:schemeClr val="tx1"/>
                </a:solidFill>
              </a:rPr>
              <a:t>при планировании и обсуждении рисунка, наблюдении на прогулке, при обсуждении спектакля и т.д. зависит успешность деятельности ребенка, его приятие сверстниками, авторитет и статусное положение в детском сообществе.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отечественных психологов доказали, что овладение речью не просто что то добавляет к развитию ребёнка, а перестраивают всю его деятельность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домашних условиях дети много времени проводят около телевизора, компьютера, часто свободное время старших дошкольников отведено посещению различных  кружков  и секций. Чаще всего родители отмахиваются от детских вопросов, художественная и энциклопедическая литература если даже и читается, то очень редко обсуждается.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поэтому формирование познавательно- речевой деятельности в основном ложится на плечи воспитателя</a:t>
            </a:r>
            <a:r>
              <a:rPr lang="ru-RU" b="1" dirty="0"/>
              <a:t>. </a:t>
            </a:r>
          </a:p>
        </p:txBody>
      </p:sp>
      <p:pic>
        <p:nvPicPr>
          <p:cNvPr id="4" name="Picture 6" descr="&amp;Ocy; &amp;vcy;&amp;acy;&amp;zhcy;&amp;ncy;&amp;ocy;&amp;jcy; &amp;rcy;&amp;ocy;&amp;lcy;&amp;icy; &amp;pcy;&amp;rcy;&amp;ocy;&amp;gcy;&amp;ucy;&amp;lcy;&amp;ocy;&amp;kcy; &amp;icy; &amp;pcy;&amp;ocy;&amp;khcy;&amp;ocy;&amp;d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849584"/>
            <a:ext cx="2286016" cy="17348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3500438"/>
            <a:ext cx="15001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528638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3714752"/>
            <a:ext cx="15001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5357826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1500174"/>
            <a:ext cx="692948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1500174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Приемы, используемые при формировании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познавательно-речевого развития детей дошкольного возраста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85918" y="3643314"/>
            <a:ext cx="1428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86116" y="5500702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00628" y="3857628"/>
            <a:ext cx="164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786578" y="5572140"/>
            <a:ext cx="1143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endCxn id="4" idx="0"/>
          </p:cNvCxnSpPr>
          <p:nvPr/>
        </p:nvCxnSpPr>
        <p:spPr>
          <a:xfrm rot="5400000">
            <a:off x="2375282" y="2446728"/>
            <a:ext cx="1143008" cy="96441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0"/>
          </p:cNvCxnSpPr>
          <p:nvPr/>
        </p:nvCxnSpPr>
        <p:spPr>
          <a:xfrm rot="5400000">
            <a:off x="2732472" y="3804050"/>
            <a:ext cx="2928958" cy="3571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036347" y="3036091"/>
            <a:ext cx="1357322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822165" y="3464719"/>
            <a:ext cx="3000396" cy="78581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&amp;Bcy;&amp;acy;&amp;kcy;&amp;tcy;&amp;iecy;&amp;rcy;&amp;icy;&amp;icy; - &amp;Dcy;&amp;iecy;&amp;tcy;&amp;scy;&amp;kcy;&amp;icy;&amp;iecy; &amp;kcy;&amp;acy;&amp;rcy;&amp;tcy;&amp;icy;&amp;ncy;&amp;kcy;&amp;icy; &amp;zhcy;&amp;icy;&amp;vcy;&amp;ocy;&amp;tcy;&amp;ncy;&amp;ycy;&amp;khcy; - 900 &amp;pcy;&amp;rcy;&amp;iecy;&amp;zcy;&amp;iecy;&amp;ncy;&amp;tcy;&amp;acy;&amp;tscy;&amp;icy;&amp;jcy; &amp;dcy;&amp;lcy;&amp;yacy; &amp;dcy;&amp;iecy;&amp;tcy;&amp;iecy;&amp;jcy; - &amp;Rcy;&amp;acy;&amp;zcy;&amp;vcy;&amp;icy;&amp;vcy;&amp;acy;&amp;yucy;&amp;shchcy;&amp;icy;&amp;iecy; &amp;icy;&amp;gcy;&amp;rcy;&amp;ycy; &amp;dcy;&amp;iecy;&amp;tcy;&amp;yacy;&amp;m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357826"/>
            <a:ext cx="1659329" cy="1285884"/>
          </a:xfrm>
          <a:prstGeom prst="rect">
            <a:avLst/>
          </a:prstGeom>
          <a:noFill/>
        </p:spPr>
      </p:pic>
      <p:pic>
        <p:nvPicPr>
          <p:cNvPr id="33" name="Picture 5" descr="&amp;Pcy;&amp;rcy;&amp;iecy;&amp;zcy;&amp;iecy;&amp;ncy;&amp;tcy;&amp;acy;&amp;tscy;&amp;icy;&amp;yacy; 4 &quot;&amp;Vcy;&quot; &amp;kcy;&amp;lcy;&amp;acy;&amp;scy;&amp;scy;&amp;acy;. &amp;Dcy;&amp;iecy;&amp;kcy;&amp;acy;&amp;bcy;&amp;rcy;&amp;softcy; 2011 &amp;gcy;&amp;ocy;&amp;d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357694"/>
            <a:ext cx="2928958" cy="2071701"/>
          </a:xfrm>
          <a:prstGeom prst="rect">
            <a:avLst/>
          </a:prstGeom>
          <a:noFill/>
        </p:spPr>
      </p:pic>
      <p:pic>
        <p:nvPicPr>
          <p:cNvPr id="20" name="Picture 14" descr="&amp;Mcy;&amp;Acy;&amp;Dcy;&amp;Ocy;&amp;Ucy; &amp;dcy;&amp;iecy;&amp;tcy;&amp;scy;&amp;kcy;&amp;icy;&amp;jcy; &amp;scy;&amp;acy;&amp;dcy; &amp;ocy;&amp;bcy;&amp;shchcy;&amp;iecy;&amp;rcy;&amp;acy;&amp;zcy;&amp;vcy;&amp;icy;&amp;vcy;&amp;acy;&amp;yucy;&amp;shchcy;&amp;iecy;&amp;gcy;&amp;ocy; &amp;vcy;&amp;icy;&amp;dcy;&amp;acy; 2 &quot;&amp;Rcy;&amp;acy;&amp;dcy;&amp;ucy;&amp;gcy;&amp;acy;&quot;&amp;gcy;. &amp;Zcy;&amp;acy;&amp;rcy;&amp;acy;&amp;jcy;&amp;scy;&amp;kcy;&amp;acy; &amp;Mcy;&amp;ocy;&amp;scy;&amp;kcy;&amp;ocy;&amp;vcy;&amp;scy;&amp;kcy;&amp;ocy;&amp;jcy; &amp;ocy;&amp;bcy;&amp;lcy;&amp;acy;&amp;scy;&amp;t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285728"/>
            <a:ext cx="2143141" cy="13001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35821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Основные задачи познавательно- речевой  деятельности: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711996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&amp;Pcy;&amp;rcy;&amp;ocy;&amp;scy;&amp;mcy;&amp;ocy;&amp;tcy;&amp;rcy; &amp;icy;&amp;zcy;&amp;ocy;&amp;bcy;&amp;rcy;&amp;acy;&amp;zhcy;&amp;iecy;&amp;ncy;&amp;icy;&amp;yacy; 2075543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143380"/>
            <a:ext cx="1865329" cy="22909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43042" y="714356"/>
            <a:ext cx="67229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CD53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ДЛЯ ОРГАНИЗАЦИИ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solidFill>
                  <a:srgbClr val="CD53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ПОЗНАВАТЕЛЬНО-РЕЧЕВОГО РАЗВИТИЯ ДЕТЕЙ ДОШКОЛЬНОГО ВОЗРАСТА</a:t>
            </a:r>
            <a:endParaRPr kumimoji="0" lang="ru-RU" b="1" i="0" u="none" strike="noStrike" spc="50" normalizeH="0" baseline="0" dirty="0" smtClean="0">
              <a:ln w="11430"/>
              <a:solidFill>
                <a:srgbClr val="CD533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1714488"/>
          <a:ext cx="79296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7" descr="&amp;Dcy;&amp;iecy;&amp;tcy;&amp;scy;&amp;kcy;&amp;icy;&amp;jcy; &amp;scy;&amp;acy;&amp;dcy; 64 - &amp;Ocy;&amp;bcy;&amp;rcy;&amp;acy;&amp;zcy;&amp;ocy;&amp;vcy;&amp;acy;&amp;tcy;&amp;iecy;&amp;lcy;&amp;softcy;&amp;ncy;&amp;ycy;&amp;jcy; &amp;pcy;&amp;rcy;&amp;ocy;&amp;tscy;&amp;iecy;&amp;scy;&amp;s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714884"/>
            <a:ext cx="2143140" cy="19365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04048" y="29948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F056E"/>
                </a:solidFill>
              </a:rPr>
              <a:t>СЮЖЕТНО- РОЛЕВЫЕ ИГРЫ</a:t>
            </a:r>
          </a:p>
        </p:txBody>
      </p:sp>
      <p:pic>
        <p:nvPicPr>
          <p:cNvPr id="3" name="Picture 2" descr="C:\Documents and Settings\Admin\Рабочий стол\Ирина Владимировна, игра\Ирина Владимировн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2125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Ирина Владимировна, игра\Ирина Владимировна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045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Ирина Владимировна, игра\Ирина Владимировна 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575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&amp;SHcy;&amp;kcy;&amp;ocy;&amp;lcy;&amp;acy; - &amp;Zcy;&amp;iecy;&amp;lcy;&amp;iecy;&amp;ncy;&amp;ycy;&amp;jcy; &amp;kcy;&amp;ocy;&amp;fcy;&amp;ie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798865"/>
            <a:ext cx="2504665" cy="27326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Ирина Владимировна, игра\Ирина Владимировна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267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Ирина Владимировна, игра\Ирина Владимировна 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40" y="470595"/>
            <a:ext cx="3656508" cy="27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Ирина Владимировна, игра\Ирина Владимировна 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3280"/>
            <a:ext cx="4133056" cy="3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4" descr="&amp;Ncy;&amp;acy;&amp;shcy;&amp;acy; &amp;zhcy;&amp;icy;&amp;zcy;&amp;ncy;&amp;sof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005064"/>
            <a:ext cx="1307162" cy="2016224"/>
          </a:xfrm>
          <a:prstGeom prst="rect">
            <a:avLst/>
          </a:prstGeom>
          <a:noFill/>
        </p:spPr>
      </p:pic>
      <p:pic>
        <p:nvPicPr>
          <p:cNvPr id="11" name="Picture 28" descr="&amp;Mcy;&amp;Acy;&amp;Dcy;&amp;Ocy;&amp;Ucy; &amp;Dcy;/&amp;scy; 1 &quot;&amp;ZHcy;&amp;ucy;&amp;rcy;&amp;acy;&amp;vcy;&amp;ucy;&amp;shcy;&amp;kcy;&amp;acy;&quot; &amp;gcy;.&amp;CHcy;&amp;acy;&amp;jcy;&amp;kcy;&amp;ocy;&amp;vcy;&amp;scy;&amp;kcy;&amp;icy;&amp;jcy; - &amp;Icy;&amp;ncy;&amp;fcy;&amp;ocy;&amp;rcy;&amp;mcy;&amp;acy;&amp;tscy;&amp;icy;&amp;yacy; &amp;dcy;&amp;lcy;&amp;yacy; &amp;rcy;&amp;ocy;&amp;dcy;&amp;icy;&amp;tcy;&amp;iecy;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0" descr="https://docs.google.com/viewer?url=http%3A%2F%2Fnsportal.ru%2Fsites%2Fdefault%2Ffiles%2F2012%2F5%2Fobrazec_prezentacii_1.pptx&amp;docid=3a1192b849e0ea03e3f7289f75c9005b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Ирина Владимировна, игра\Ирина Владимировна 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 r="21804"/>
          <a:stretch/>
        </p:blipFill>
        <p:spPr bwMode="auto">
          <a:xfrm>
            <a:off x="755576" y="1664804"/>
            <a:ext cx="39578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Ирина Владимировна, игра\Ирина Владимировна 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46" y="98072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513097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ТЕАТРАЛИЗОВАННЫЕ ИГРЫ</a:t>
            </a:r>
          </a:p>
        </p:txBody>
      </p:sp>
      <p:pic>
        <p:nvPicPr>
          <p:cNvPr id="3076" name="Picture 4" descr="C:\Documents and Settings\Admin\Рабочий стол\Ирина Владимировна, игра\Ирина Владимировна 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46" y="382504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8" descr="&amp;kcy;&amp;acy;&amp;rcy;&amp;tcy;&amp;icy;&amp;ncy;&amp;kcy;&amp;icy; &amp;dcy;&amp;iecy;&amp;tcy;&amp;scy;&amp;kcy;&amp;icy;&amp;iecy; -&amp;acy;&amp;scy;&amp;scy;&amp;ocy;&amp;rcy;&amp;t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160240" cy="27002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372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8-D</cp:lastModifiedBy>
  <cp:revision>78</cp:revision>
  <dcterms:created xsi:type="dcterms:W3CDTF">2014-02-20T15:56:09Z</dcterms:created>
  <dcterms:modified xsi:type="dcterms:W3CDTF">2025-02-08T13:50:55Z</dcterms:modified>
</cp:coreProperties>
</file>